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8"/>
  </p:notesMasterIdLst>
  <p:sldIdLst>
    <p:sldId id="352" r:id="rId2"/>
    <p:sldId id="848" r:id="rId3"/>
    <p:sldId id="443" r:id="rId4"/>
    <p:sldId id="840" r:id="rId5"/>
    <p:sldId id="457" r:id="rId6"/>
    <p:sldId id="538" r:id="rId7"/>
  </p:sldIdLst>
  <p:sldSz cx="9144000" cy="6858000" type="screen4x3"/>
  <p:notesSz cx="7099300" cy="10234613"/>
  <p:defaultTextStyle>
    <a:defPPr>
      <a:defRPr lang="en-AU"/>
    </a:defPPr>
    <a:lvl1pPr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900" kern="1200">
        <a:solidFill>
          <a:schemeClr val="bg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CC"/>
    <a:srgbClr val="66FFFF"/>
    <a:srgbClr val="CCFF66"/>
    <a:srgbClr val="3333CC"/>
    <a:srgbClr val="FFFF66"/>
    <a:srgbClr val="009900"/>
    <a:srgbClr val="66C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3"/>
    <p:restoredTop sz="93948" autoAdjust="0"/>
  </p:normalViewPr>
  <p:slideViewPr>
    <p:cSldViewPr snapToGrid="0">
      <p:cViewPr varScale="1">
        <p:scale>
          <a:sx n="114" d="100"/>
          <a:sy n="114" d="100"/>
        </p:scale>
        <p:origin x="1584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64" y="12924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A52EE2CF-3FDD-40E9-BD69-E7A5BAAA349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eaLnBrk="1" fontAlgn="base" hangingPunct="1">
              <a:defRPr sz="13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FC337317-4D81-40F1-A3EC-D77E374D3823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eaLnBrk="1" fontAlgn="base" hangingPunct="1">
              <a:defRPr sz="13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59AE69EB-EC89-4D3C-A1D7-E4016A16085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2188" y="768350"/>
            <a:ext cx="5114925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9" name="Rectangle 5">
            <a:extLst>
              <a:ext uri="{FF2B5EF4-FFF2-40B4-BE49-F238E27FC236}">
                <a16:creationId xmlns:a16="http://schemas.microsoft.com/office/drawing/2014/main" id="{96059C57-CC33-4780-8F85-2EB199A1DFD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noProof="0"/>
              <a:t>Click to edit Master text styles</a:t>
            </a:r>
          </a:p>
          <a:p>
            <a:pPr lvl="1"/>
            <a:r>
              <a:rPr lang="en-AU" noProof="0"/>
              <a:t>Second level</a:t>
            </a:r>
          </a:p>
          <a:p>
            <a:pPr lvl="2"/>
            <a:r>
              <a:rPr lang="en-AU" noProof="0"/>
              <a:t>Third level</a:t>
            </a:r>
          </a:p>
          <a:p>
            <a:pPr lvl="3"/>
            <a:r>
              <a:rPr lang="en-AU" noProof="0"/>
              <a:t>Fourth level</a:t>
            </a:r>
          </a:p>
          <a:p>
            <a:pPr lvl="4"/>
            <a:r>
              <a:rPr lang="en-AU" noProof="0"/>
              <a:t>Fifth level</a:t>
            </a:r>
          </a:p>
        </p:txBody>
      </p:sp>
      <p:sp>
        <p:nvSpPr>
          <p:cNvPr id="41990" name="Rectangle 6">
            <a:extLst>
              <a:ext uri="{FF2B5EF4-FFF2-40B4-BE49-F238E27FC236}">
                <a16:creationId xmlns:a16="http://schemas.microsoft.com/office/drawing/2014/main" id="{10CCA824-371D-47D1-8927-21A54F6EF2E4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eaLnBrk="1" fontAlgn="base" hangingPunct="1">
              <a:defRPr sz="13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1991" name="Rectangle 7">
            <a:extLst>
              <a:ext uri="{FF2B5EF4-FFF2-40B4-BE49-F238E27FC236}">
                <a16:creationId xmlns:a16="http://schemas.microsoft.com/office/drawing/2014/main" id="{A169F19E-608A-4E7C-93E9-A4D9C2433CB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909EFE0-836D-418B-A500-6D1D7DF8D02D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2625" y="1557338"/>
            <a:ext cx="6553200" cy="1295400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AU"/>
              <a:t>Click to edit Master title style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82625" y="3357563"/>
            <a:ext cx="5859463" cy="503237"/>
          </a:xfrm>
        </p:spPr>
        <p:txBody>
          <a:bodyPr/>
          <a:lstStyle>
            <a:lvl1pPr marL="0" indent="0">
              <a:buFontTx/>
              <a:buNone/>
              <a:defRPr sz="2200">
                <a:solidFill>
                  <a:schemeClr val="bg1"/>
                </a:solidFill>
              </a:defRPr>
            </a:lvl1pPr>
          </a:lstStyle>
          <a:p>
            <a:r>
              <a:rPr lang="en-AU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17959303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BFA9AB8-46BB-46FF-8058-12BA8091C5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9BCDB8F7-C07C-4F9A-B13D-4026C201F5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7A8F2566-83CE-4EC9-A4D4-FAF009015A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DDF52D-224D-4D9F-B20C-92D6A9085F35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807779735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638"/>
            <a:ext cx="2057400" cy="58912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74638"/>
            <a:ext cx="6019800" cy="58912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A9C4075-2F31-4502-8F4D-A9FC9C9BB3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5C746A46-B7CC-4BDA-B453-983A2F26C6D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2317EE1F-79AF-4ACD-B7CD-6440F79F1D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343803-6190-493A-8679-CF4500AED08A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104201219"/>
      </p:ext>
    </p:extLst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6841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476375" y="1592263"/>
            <a:ext cx="3019425" cy="4608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92263"/>
            <a:ext cx="3019425" cy="46085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shpContentSlideFooter">
            <a:extLst>
              <a:ext uri="{FF2B5EF4-FFF2-40B4-BE49-F238E27FC236}">
                <a16:creationId xmlns:a16="http://schemas.microsoft.com/office/drawing/2014/main" id="{F388DFF2-E8F3-47B1-A47F-2E512494CB80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ea typeface="ＭＳ Ｐゴシック" pitchFamily="34" charset="-128"/>
              </a:defRPr>
            </a:lvl1pPr>
          </a:lstStyle>
          <a:p>
            <a:pPr>
              <a:defRPr/>
            </a:pPr>
            <a:r>
              <a:rPr lang="en-US"/>
              <a:t>School of Engineering</a:t>
            </a:r>
          </a:p>
        </p:txBody>
      </p:sp>
    </p:spTree>
    <p:extLst>
      <p:ext uri="{BB962C8B-B14F-4D97-AF65-F5344CB8AC3E}">
        <p14:creationId xmlns:p14="http://schemas.microsoft.com/office/powerpoint/2010/main" val="1960468084"/>
      </p:ext>
    </p:extLst>
  </p:cSld>
  <p:clrMapOvr>
    <a:masterClrMapping/>
  </p:clrMapOvr>
  <p:transition spd="slow"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4A828DC-32AF-4C1E-9676-011AEA8A07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B29F8369-48ED-4C5C-B473-7AF4B86C8B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82598985-5380-4327-A35C-AEB41530CF4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A1C0AD-01BE-42F2-9426-EECB1F2CE8B2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561825357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0C89DF5-5EE5-4ADE-BA2D-6D48139E67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1C5BAA39-48E9-4BDB-839E-5F9C6B93B1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AE224225-54BD-44C9-958D-997A594437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5B3DEE-525C-4E7E-9AAC-3101DDABB214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800654081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0F4CEB5-1F04-48F4-81EF-B5B0A28509A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5" name="Rectangle 19">
            <a:extLst>
              <a:ext uri="{FF2B5EF4-FFF2-40B4-BE49-F238E27FC236}">
                <a16:creationId xmlns:a16="http://schemas.microsoft.com/office/drawing/2014/main" id="{4AAF6EB1-3895-46DA-AA4A-2D5935D3292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6" name="Rectangle 20">
            <a:extLst>
              <a:ext uri="{FF2B5EF4-FFF2-40B4-BE49-F238E27FC236}">
                <a16:creationId xmlns:a16="http://schemas.microsoft.com/office/drawing/2014/main" id="{15F99B0A-8721-4C9D-B94F-AD5076B456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E894AB-02B9-4680-8D48-93BCC72D3D7F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149576968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00163"/>
            <a:ext cx="4038600" cy="48656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0" y="1300163"/>
            <a:ext cx="4038600" cy="48656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B6FBD8F-9859-448C-9DAC-33389439C51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10628D0D-55A7-4DC5-A702-8BDE763B81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7" name="Rectangle 20">
            <a:extLst>
              <a:ext uri="{FF2B5EF4-FFF2-40B4-BE49-F238E27FC236}">
                <a16:creationId xmlns:a16="http://schemas.microsoft.com/office/drawing/2014/main" id="{87A4DB31-CC17-4EE0-9788-22F40932A1E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9A9294-38CD-4ECE-81E1-3731DBE5F32A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681999119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C9650CD-CAC0-4393-B3E8-42C6CA2F27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8" name="Rectangle 19">
            <a:extLst>
              <a:ext uri="{FF2B5EF4-FFF2-40B4-BE49-F238E27FC236}">
                <a16:creationId xmlns:a16="http://schemas.microsoft.com/office/drawing/2014/main" id="{87C47A7A-A86C-4C73-92A9-45C1F74524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9" name="Rectangle 20">
            <a:extLst>
              <a:ext uri="{FF2B5EF4-FFF2-40B4-BE49-F238E27FC236}">
                <a16:creationId xmlns:a16="http://schemas.microsoft.com/office/drawing/2014/main" id="{A7532623-0055-4F5F-9913-387E4D63E0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93FEC8-31EA-44D0-96B3-244008E1204C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553209670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06AE564-5784-4805-BAFC-E898F874B06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FF9351D8-EFFB-4409-A6C3-6226FC6634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5" name="Rectangle 20">
            <a:extLst>
              <a:ext uri="{FF2B5EF4-FFF2-40B4-BE49-F238E27FC236}">
                <a16:creationId xmlns:a16="http://schemas.microsoft.com/office/drawing/2014/main" id="{6A6E1B51-56FD-4D9D-9ECA-6C3773BC41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8A0F26-CAD3-4C16-A0F8-1D9202C673E1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007189221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ED2C99F-8734-464F-838A-1D6FD2684C5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3" name="Rectangle 19">
            <a:extLst>
              <a:ext uri="{FF2B5EF4-FFF2-40B4-BE49-F238E27FC236}">
                <a16:creationId xmlns:a16="http://schemas.microsoft.com/office/drawing/2014/main" id="{430BAC0C-B8AA-44D7-BF89-15EFF68560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4" name="Rectangle 20">
            <a:extLst>
              <a:ext uri="{FF2B5EF4-FFF2-40B4-BE49-F238E27FC236}">
                <a16:creationId xmlns:a16="http://schemas.microsoft.com/office/drawing/2014/main" id="{B302FBE6-C208-4F79-B905-7590E22124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4B3566-9429-4FC3-BBC3-21DA3F153655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931325419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753371D-CF17-46FC-8B60-32FE3D3EC6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9EBCB883-4B3C-4E19-8B99-F4FB66E208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7" name="Rectangle 20">
            <a:extLst>
              <a:ext uri="{FF2B5EF4-FFF2-40B4-BE49-F238E27FC236}">
                <a16:creationId xmlns:a16="http://schemas.microsoft.com/office/drawing/2014/main" id="{999DC1E2-586A-4FF4-8141-57F7490FBF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24D140-E211-40F6-B741-75EEC7D833DE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185099736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989D046-2E1E-470A-9F88-DE7DF1A82F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6" name="Rectangle 19">
            <a:extLst>
              <a:ext uri="{FF2B5EF4-FFF2-40B4-BE49-F238E27FC236}">
                <a16:creationId xmlns:a16="http://schemas.microsoft.com/office/drawing/2014/main" id="{A567146A-FAF5-4DB3-A2D0-3018B28344F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7" name="Rectangle 20">
            <a:extLst>
              <a:ext uri="{FF2B5EF4-FFF2-40B4-BE49-F238E27FC236}">
                <a16:creationId xmlns:a16="http://schemas.microsoft.com/office/drawing/2014/main" id="{BAA691D0-7725-4E51-A7C5-3CBA749E61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02B6EA-9925-4ED2-BFF0-A1489D41B43F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097654008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1" descr="core footer">
            <a:extLst>
              <a:ext uri="{FF2B5EF4-FFF2-40B4-BE49-F238E27FC236}">
                <a16:creationId xmlns:a16="http://schemas.microsoft.com/office/drawing/2014/main" id="{1ABD3035-27E4-4F0A-87AB-88DC677B8C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2">
            <a:extLst>
              <a:ext uri="{FF2B5EF4-FFF2-40B4-BE49-F238E27FC236}">
                <a16:creationId xmlns:a16="http://schemas.microsoft.com/office/drawing/2014/main" id="{DB359EE6-436B-49EC-91F0-3BF441C620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74638"/>
            <a:ext cx="822960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Header 1</a:t>
            </a:r>
          </a:p>
        </p:txBody>
      </p:sp>
      <p:sp>
        <p:nvSpPr>
          <p:cNvPr id="1028" name="Rectangle 3">
            <a:extLst>
              <a:ext uri="{FF2B5EF4-FFF2-40B4-BE49-F238E27FC236}">
                <a16:creationId xmlns:a16="http://schemas.microsoft.com/office/drawing/2014/main" id="{66217275-E885-4BE7-AD51-266CEC1B70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00163"/>
            <a:ext cx="8229600" cy="4865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en-US"/>
              <a:t>Click to edit Master text styles</a:t>
            </a:r>
          </a:p>
          <a:p>
            <a:pPr lvl="1"/>
            <a:r>
              <a:rPr lang="en-AU" altLang="en-US"/>
              <a:t>Second level</a:t>
            </a:r>
          </a:p>
          <a:p>
            <a:pPr lvl="2"/>
            <a:r>
              <a:rPr lang="en-AU" altLang="en-US"/>
              <a:t>Third level</a:t>
            </a:r>
          </a:p>
          <a:p>
            <a:pPr lvl="3"/>
            <a:r>
              <a:rPr lang="en-AU" altLang="en-US"/>
              <a:t>Fourth level</a:t>
            </a:r>
          </a:p>
          <a:p>
            <a:pPr lvl="4"/>
            <a:r>
              <a:rPr lang="en-AU" altLang="en-US"/>
              <a:t>Fifth level</a:t>
            </a:r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46B86B5F-D8A5-4CCE-B774-ADDB66FF7B3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44500" y="6565900"/>
            <a:ext cx="21336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base" hangingPunct="1">
              <a:defRPr sz="11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RMIT University©2025</a:t>
            </a:r>
            <a:endParaRPr lang="en-AU"/>
          </a:p>
        </p:txBody>
      </p:sp>
      <p:sp>
        <p:nvSpPr>
          <p:cNvPr id="3091" name="Rectangle 19">
            <a:extLst>
              <a:ext uri="{FF2B5EF4-FFF2-40B4-BE49-F238E27FC236}">
                <a16:creationId xmlns:a16="http://schemas.microsoft.com/office/drawing/2014/main" id="{061C89FF-3126-43E3-80C7-DEB9ABBB5E7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11438" y="6575425"/>
            <a:ext cx="3832225" cy="215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fontAlgn="base" hangingPunct="1">
              <a:defRPr sz="11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r>
              <a:rPr lang="en-AU"/>
              <a:t>School of Engineering</a:t>
            </a:r>
          </a:p>
        </p:txBody>
      </p:sp>
      <p:sp>
        <p:nvSpPr>
          <p:cNvPr id="3092" name="Rectangle 20">
            <a:extLst>
              <a:ext uri="{FF2B5EF4-FFF2-40B4-BE49-F238E27FC236}">
                <a16:creationId xmlns:a16="http://schemas.microsoft.com/office/drawing/2014/main" id="{585998C7-C38E-424E-BCB9-B043CA7F0ED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23038" y="6578600"/>
            <a:ext cx="2133600" cy="2159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100"/>
            </a:lvl1pPr>
          </a:lstStyle>
          <a:p>
            <a:pPr>
              <a:defRPr/>
            </a:pPr>
            <a:fld id="{CFF15339-C617-4DE8-9177-85F2B4C929E2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01" r:id="rId1"/>
    <p:sldLayoutId id="2147484390" r:id="rId2"/>
    <p:sldLayoutId id="2147484391" r:id="rId3"/>
    <p:sldLayoutId id="2147484392" r:id="rId4"/>
    <p:sldLayoutId id="2147484393" r:id="rId5"/>
    <p:sldLayoutId id="2147484394" r:id="rId6"/>
    <p:sldLayoutId id="2147484395" r:id="rId7"/>
    <p:sldLayoutId id="2147484396" r:id="rId8"/>
    <p:sldLayoutId id="2147484397" r:id="rId9"/>
    <p:sldLayoutId id="2147484398" r:id="rId10"/>
    <p:sldLayoutId id="2147484399" r:id="rId11"/>
    <p:sldLayoutId id="2147484402" r:id="rId12"/>
    <p:sldLayoutId id="2147484400" r:id="rId13"/>
  </p:sldLayoutIdLst>
  <p:transition spd="slow">
    <p:wipe/>
  </p:transition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ea typeface="ＭＳ Ｐゴシック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ea typeface="ＭＳ Ｐゴシック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ea typeface="ＭＳ Ｐゴシック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ea typeface="ＭＳ Ｐゴシック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500">
          <a:solidFill>
            <a:srgbClr val="EE3224"/>
          </a:solidFill>
          <a:latin typeface="Arial" charset="0"/>
          <a:cs typeface="Arial" charset="0"/>
        </a:defRPr>
      </a:lvl9pPr>
    </p:titleStyle>
    <p:bodyStyle>
      <a:lvl1pPr marL="180975" indent="-180975" algn="l" rtl="0" eaLnBrk="0" fontAlgn="base" hangingPunct="0">
        <a:spcBef>
          <a:spcPct val="50000"/>
        </a:spcBef>
        <a:spcAft>
          <a:spcPct val="0"/>
        </a:spcAft>
        <a:buClr>
          <a:srgbClr val="887E6E"/>
        </a:buClr>
        <a:buChar char="•"/>
        <a:defRPr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485775" indent="-161925" algn="l" rtl="0" eaLnBrk="0" fontAlgn="base" hangingPunct="0">
        <a:spcBef>
          <a:spcPct val="25000"/>
        </a:spcBef>
        <a:spcAft>
          <a:spcPct val="0"/>
        </a:spcAft>
        <a:buClr>
          <a:srgbClr val="887E6E"/>
        </a:buClr>
        <a:buFont typeface="Arial" panose="020B0604020202020204" pitchFamily="34" charset="0"/>
        <a:buChar char="–"/>
        <a:defRPr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2pPr>
      <a:lvl3pPr marL="795338" indent="-161925" algn="l" rtl="0" eaLnBrk="0" fontAlgn="base" hangingPunct="0">
        <a:spcBef>
          <a:spcPct val="25000"/>
        </a:spcBef>
        <a:spcAft>
          <a:spcPct val="0"/>
        </a:spcAft>
        <a:buClr>
          <a:srgbClr val="887E6E"/>
        </a:buClr>
        <a:buFont typeface="Arial" panose="020B0604020202020204" pitchFamily="34" charset="0"/>
        <a:buChar char="–"/>
        <a:defRPr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3pPr>
      <a:lvl4pPr marL="1090613" indent="-166688" algn="l" rtl="0" eaLnBrk="0" fontAlgn="base" hangingPunct="0">
        <a:spcBef>
          <a:spcPct val="25000"/>
        </a:spcBef>
        <a:spcAft>
          <a:spcPct val="0"/>
        </a:spcAft>
        <a:buClr>
          <a:srgbClr val="887E6E"/>
        </a:buClr>
        <a:buChar char="–"/>
        <a:defRPr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4pPr>
      <a:lvl5pPr marL="1390650" indent="-171450" algn="l" rtl="0" eaLnBrk="0" fontAlgn="base" hangingPunct="0">
        <a:spcBef>
          <a:spcPct val="25000"/>
        </a:spcBef>
        <a:spcAft>
          <a:spcPct val="0"/>
        </a:spcAft>
        <a:buClr>
          <a:srgbClr val="887E6E"/>
        </a:buClr>
        <a:buFont typeface="Arial" panose="020B0604020202020204" pitchFamily="34" charset="0"/>
        <a:buChar char="–"/>
        <a:defRPr>
          <a:solidFill>
            <a:schemeClr val="tx1"/>
          </a:solidFill>
          <a:latin typeface="+mn-lt"/>
          <a:ea typeface="ＭＳ Ｐゴシック" pitchFamily="34" charset="-128"/>
          <a:cs typeface="+mn-cs"/>
        </a:defRPr>
      </a:lvl5pPr>
      <a:lvl6pPr marL="1847850" indent="-171450" algn="l" rtl="0" fontAlgn="base">
        <a:spcBef>
          <a:spcPct val="25000"/>
        </a:spcBef>
        <a:spcAft>
          <a:spcPct val="0"/>
        </a:spcAft>
        <a:buClr>
          <a:srgbClr val="887E6E"/>
        </a:buClr>
        <a:buFont typeface="Arial" charset="0"/>
        <a:buChar char="–"/>
        <a:defRPr>
          <a:solidFill>
            <a:schemeClr val="tx1"/>
          </a:solidFill>
          <a:latin typeface="+mn-lt"/>
          <a:cs typeface="+mn-cs"/>
        </a:defRPr>
      </a:lvl6pPr>
      <a:lvl7pPr marL="2305050" indent="-171450" algn="l" rtl="0" fontAlgn="base">
        <a:spcBef>
          <a:spcPct val="25000"/>
        </a:spcBef>
        <a:spcAft>
          <a:spcPct val="0"/>
        </a:spcAft>
        <a:buClr>
          <a:srgbClr val="887E6E"/>
        </a:buClr>
        <a:buFont typeface="Arial" charset="0"/>
        <a:buChar char="–"/>
        <a:defRPr>
          <a:solidFill>
            <a:schemeClr val="tx1"/>
          </a:solidFill>
          <a:latin typeface="+mn-lt"/>
          <a:cs typeface="+mn-cs"/>
        </a:defRPr>
      </a:lvl7pPr>
      <a:lvl8pPr marL="2762250" indent="-171450" algn="l" rtl="0" fontAlgn="base">
        <a:spcBef>
          <a:spcPct val="25000"/>
        </a:spcBef>
        <a:spcAft>
          <a:spcPct val="0"/>
        </a:spcAft>
        <a:buClr>
          <a:srgbClr val="887E6E"/>
        </a:buClr>
        <a:buFont typeface="Arial" charset="0"/>
        <a:buChar char="–"/>
        <a:defRPr>
          <a:solidFill>
            <a:schemeClr val="tx1"/>
          </a:solidFill>
          <a:latin typeface="+mn-lt"/>
          <a:cs typeface="+mn-cs"/>
        </a:defRPr>
      </a:lvl8pPr>
      <a:lvl9pPr marL="3219450" indent="-171450" algn="l" rtl="0" fontAlgn="base">
        <a:spcBef>
          <a:spcPct val="25000"/>
        </a:spcBef>
        <a:spcAft>
          <a:spcPct val="0"/>
        </a:spcAft>
        <a:buClr>
          <a:srgbClr val="887E6E"/>
        </a:buClr>
        <a:buFont typeface="Arial" charset="0"/>
        <a:buChar char="–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>
            <a:extLst>
              <a:ext uri="{FF2B5EF4-FFF2-40B4-BE49-F238E27FC236}">
                <a16:creationId xmlns:a16="http://schemas.microsoft.com/office/drawing/2014/main" id="{FBE84A7E-AB8D-4AD2-9C40-B31498873ED8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657225"/>
            <a:ext cx="7607300" cy="2778125"/>
          </a:xfrm>
        </p:spPr>
        <p:txBody>
          <a:bodyPr/>
          <a:lstStyle/>
          <a:p>
            <a:r>
              <a:rPr lang="en-AU" altLang="en-US" sz="3300">
                <a:solidFill>
                  <a:schemeClr val="bg1"/>
                </a:solidFill>
                <a:ea typeface="ＭＳ Ｐゴシック" panose="020B0600070205080204" pitchFamily="34" charset="-128"/>
              </a:rPr>
              <a:t>MIET2565|2566</a:t>
            </a:r>
            <a:b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</a:br>
            <a: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  <a:t>Systems Engineering Principles</a:t>
            </a:r>
            <a:b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</a:br>
            <a:b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</a:br>
            <a:r>
              <a:rPr lang="en-AU" altLang="en-US" sz="3300" dirty="0">
                <a:solidFill>
                  <a:schemeClr val="bg1"/>
                </a:solidFill>
                <a:ea typeface="ＭＳ Ｐゴシック" panose="020B0600070205080204" pitchFamily="34" charset="-128"/>
              </a:rPr>
              <a:t>Introduction to Systems Engineering – Tutorial – Human Jet</a:t>
            </a:r>
            <a:endParaRPr lang="en-US" altLang="en-US" sz="3300" dirty="0">
              <a:solidFill>
                <a:schemeClr val="bg1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16300FC-4497-A060-EAB6-9A664691C682}"/>
              </a:ext>
            </a:extLst>
          </p:cNvPr>
          <p:cNvSpPr/>
          <p:nvPr/>
        </p:nvSpPr>
        <p:spPr bwMode="auto">
          <a:xfrm>
            <a:off x="579863" y="6311590"/>
            <a:ext cx="1416205" cy="345688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Arial" charset="0"/>
              <a:cs typeface="Arial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B3EAFB-72A3-B6AA-7909-1072157AB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6">
            <a:extLst>
              <a:ext uri="{FF2B5EF4-FFF2-40B4-BE49-F238E27FC236}">
                <a16:creationId xmlns:a16="http://schemas.microsoft.com/office/drawing/2014/main" id="{5CFD2689-DB4C-98AD-84ED-A482E7510D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8229600" cy="1318694"/>
          </a:xfrm>
        </p:spPr>
        <p:txBody>
          <a:bodyPr/>
          <a:lstStyle/>
          <a:p>
            <a:r>
              <a:rPr lang="en-AU" altLang="en-US" sz="3300" dirty="0">
                <a:solidFill>
                  <a:srgbClr val="FF0000"/>
                </a:solidFill>
                <a:ea typeface="ＭＳ Ｐゴシック" panose="020B0600070205080204" pitchFamily="34" charset="-128"/>
              </a:rPr>
              <a:t>Insert your name, student number </a:t>
            </a:r>
            <a:r>
              <a:rPr lang="en-AU" altLang="en-US" sz="3300">
                <a:solidFill>
                  <a:srgbClr val="FF0000"/>
                </a:solidFill>
                <a:ea typeface="ＭＳ Ｐゴシック" panose="020B0600070205080204" pitchFamily="34" charset="-128"/>
              </a:rPr>
              <a:t>and program</a:t>
            </a:r>
            <a:endParaRPr lang="en-US" altLang="en-US" sz="3300" dirty="0">
              <a:solidFill>
                <a:srgbClr val="FF0000"/>
              </a:solidFill>
              <a:ea typeface="ＭＳ Ｐゴシック" panose="020B0600070205080204" pitchFamily="34" charset="-128"/>
            </a:endParaRPr>
          </a:p>
        </p:txBody>
      </p:sp>
      <p:sp>
        <p:nvSpPr>
          <p:cNvPr id="5123" name="Rectangle 7">
            <a:extLst>
              <a:ext uri="{FF2B5EF4-FFF2-40B4-BE49-F238E27FC236}">
                <a16:creationId xmlns:a16="http://schemas.microsoft.com/office/drawing/2014/main" id="{D01A2D70-F0DE-747C-E08A-603CBDE74D2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2006082"/>
            <a:ext cx="8229600" cy="415976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Name</a:t>
            </a:r>
          </a:p>
          <a:p>
            <a:pPr>
              <a:lnSpc>
                <a:spcPct val="90000"/>
              </a:lnSpc>
            </a:pPr>
            <a:endParaRPr lang="en-US" altLang="en-US" sz="2000" dirty="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Student number</a:t>
            </a:r>
          </a:p>
          <a:p>
            <a:pPr>
              <a:lnSpc>
                <a:spcPct val="90000"/>
              </a:lnSpc>
            </a:pPr>
            <a:endParaRPr lang="en-US" altLang="en-US" sz="2000" dirty="0">
              <a:ea typeface="ＭＳ Ｐゴシック" panose="020B0600070205080204" pitchFamily="34" charset="-128"/>
            </a:endParaRPr>
          </a:p>
          <a:p>
            <a:pPr>
              <a:lnSpc>
                <a:spcPct val="90000"/>
              </a:lnSpc>
            </a:pPr>
            <a:r>
              <a:rPr lang="en-US" altLang="en-US" sz="2000" dirty="0">
                <a:ea typeface="ＭＳ Ｐゴシック" panose="020B0600070205080204" pitchFamily="34" charset="-128"/>
              </a:rPr>
              <a:t>Program</a:t>
            </a:r>
          </a:p>
          <a:p>
            <a:pPr>
              <a:lnSpc>
                <a:spcPct val="90000"/>
              </a:lnSpc>
            </a:pPr>
            <a:endParaRPr lang="en-US" altLang="en-US" sz="2000" dirty="0">
              <a:ea typeface="ＭＳ Ｐゴシック" panose="020B0600070205080204" pitchFamily="34" charset="-128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4F15FD-5147-4ABF-F7D3-F1AD0C97B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1C8051-CF3C-405B-A92E-5156C46B7D7B}" type="slidenum">
              <a:rPr lang="en-AU" altLang="en-US" smtClean="0"/>
              <a:pPr>
                <a:defRPr/>
              </a:pPr>
              <a:t>2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747746762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4">
            <a:extLst>
              <a:ext uri="{FF2B5EF4-FFF2-40B4-BE49-F238E27FC236}">
                <a16:creationId xmlns:a16="http://schemas.microsoft.com/office/drawing/2014/main" id="{C5B329C9-5661-B6A9-91B0-A1554A646E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Human Jet</a:t>
            </a:r>
          </a:p>
        </p:txBody>
      </p:sp>
      <p:pic>
        <p:nvPicPr>
          <p:cNvPr id="36867" name="Picture 9" descr="Related image">
            <a:extLst>
              <a:ext uri="{FF2B5EF4-FFF2-40B4-BE49-F238E27FC236}">
                <a16:creationId xmlns:a16="http://schemas.microsoft.com/office/drawing/2014/main" id="{DD83CDEE-2429-8B1F-59AE-0D33675BF09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275" y="1449388"/>
            <a:ext cx="7029450" cy="468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F5AB65-8210-571F-0AC6-07A08AE0E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8A0F26-CAD3-4C16-A0F8-1D9202C673E1}" type="slidenum">
              <a:rPr lang="en-AU" altLang="en-US" smtClean="0"/>
              <a:pPr>
                <a:defRPr/>
              </a:pPr>
              <a:t>3</a:t>
            </a:fld>
            <a:endParaRPr lang="en-AU" altLang="en-US"/>
          </a:p>
        </p:txBody>
      </p:sp>
    </p:spTree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7BDD3011-9062-8F31-F227-655D757182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en-US" sz="3200">
                <a:ea typeface="ＭＳ Ｐゴシック" panose="020B0600070205080204" pitchFamily="34" charset="-128"/>
              </a:rPr>
              <a:t>Principles of systems engineering</a:t>
            </a:r>
          </a:p>
        </p:txBody>
      </p:sp>
      <p:sp>
        <p:nvSpPr>
          <p:cNvPr id="7173" name="Slide Number Placeholder 5">
            <a:extLst>
              <a:ext uri="{FF2B5EF4-FFF2-40B4-BE49-F238E27FC236}">
                <a16:creationId xmlns:a16="http://schemas.microsoft.com/office/drawing/2014/main" id="{70350672-06B6-5CFD-900B-DE542E1B0A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49AB1E7F-7F95-413E-8B71-998153654B14}" type="slidenum">
              <a:rPr lang="en-AU" altLang="en-US" sz="1100" smtClean="0"/>
              <a:pPr/>
              <a:t>4</a:t>
            </a:fld>
            <a:endParaRPr lang="en-AU" altLang="en-US" sz="110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4F92C0DE-6976-9A56-7EC5-74AA3E9148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3787916"/>
              </p:ext>
            </p:extLst>
          </p:nvPr>
        </p:nvGraphicFramePr>
        <p:xfrm>
          <a:off x="381000" y="1028700"/>
          <a:ext cx="8513763" cy="54006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54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582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91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0" dirty="0">
                          <a:solidFill>
                            <a:schemeClr val="tx1"/>
                          </a:solidFill>
                        </a:rPr>
                        <a:t>Systems are created for specified purposes</a:t>
                      </a:r>
                    </a:p>
                  </a:txBody>
                  <a:tcPr marL="91432" marR="91432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en-US" sz="1600" b="0" dirty="0">
                          <a:solidFill>
                            <a:schemeClr val="tx1"/>
                          </a:solidFill>
                          <a:ea typeface="ＭＳ Ｐゴシック" panose="020B0600070205080204" pitchFamily="34" charset="-128"/>
                        </a:rPr>
                        <a:t>Fly in jet speed without in an aircraft</a:t>
                      </a:r>
                    </a:p>
                    <a:p>
                      <a:r>
                        <a:rPr lang="en-US" altLang="en-US" sz="1600" b="0" dirty="0">
                          <a:solidFill>
                            <a:schemeClr val="tx1"/>
                          </a:solidFill>
                          <a:ea typeface="ＭＳ Ｐゴシック" panose="020B0600070205080204" pitchFamily="34" charset="-128"/>
                        </a:rPr>
                        <a:t>Intended as a sport</a:t>
                      </a:r>
                    </a:p>
                  </a:txBody>
                  <a:tcPr marL="91432" marR="91432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0" dirty="0">
                          <a:solidFill>
                            <a:schemeClr val="tx1"/>
                          </a:solidFill>
                        </a:rPr>
                        <a:t>Systems have users</a:t>
                      </a:r>
                    </a:p>
                  </a:txBody>
                  <a:tcPr marL="91432" marR="91432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AU" sz="1600" b="0" dirty="0">
                          <a:solidFill>
                            <a:schemeClr val="tx1"/>
                          </a:solidFill>
                        </a:rPr>
                        <a:t>Single person</a:t>
                      </a:r>
                    </a:p>
                  </a:txBody>
                  <a:tcPr marL="91432" marR="91432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69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0" dirty="0">
                          <a:solidFill>
                            <a:schemeClr val="tx1"/>
                          </a:solidFill>
                        </a:rPr>
                        <a:t>Systems interact with the environment around it</a:t>
                      </a:r>
                    </a:p>
                  </a:txBody>
                  <a:tcPr marL="91432" marR="91432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ＭＳ Ｐゴシック" panose="020B0600070205080204" pitchFamily="34" charset="-128"/>
                          <a:cs typeface="+mn-cs"/>
                        </a:rPr>
                        <a:t>Flying altitude same as sky dive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+mn-lt"/>
                        <a:ea typeface="ＭＳ Ｐゴシック" panose="020B0600070205080204" pitchFamily="34" charset="-128"/>
                        <a:cs typeface="+mn-cs"/>
                      </a:endParaRPr>
                    </a:p>
                  </a:txBody>
                  <a:tcPr marL="91432" marR="91432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1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0" dirty="0">
                          <a:solidFill>
                            <a:schemeClr val="tx1"/>
                          </a:solidFill>
                        </a:rPr>
                        <a:t>System boundary should be clearly defined</a:t>
                      </a:r>
                    </a:p>
                  </a:txBody>
                  <a:tcPr marL="91432" marR="91432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2" marR="91432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91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0" dirty="0">
                          <a:solidFill>
                            <a:schemeClr val="tx1"/>
                          </a:solidFill>
                        </a:rPr>
                        <a:t>Systems are made by integrating components</a:t>
                      </a:r>
                    </a:p>
                  </a:txBody>
                  <a:tcPr marL="91432" marR="91432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1600" b="0" dirty="0">
                        <a:solidFill>
                          <a:schemeClr val="tx1"/>
                        </a:solidFill>
                        <a:ea typeface="ＭＳ Ｐゴシック" panose="020B0600070205080204" pitchFamily="34" charset="-128"/>
                      </a:endParaRPr>
                    </a:p>
                  </a:txBody>
                  <a:tcPr marL="91432" marR="91432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30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0" dirty="0">
                          <a:solidFill>
                            <a:schemeClr val="tx1"/>
                          </a:solidFill>
                        </a:rPr>
                        <a:t>Systems are designed by the application of engineering science knowledge</a:t>
                      </a:r>
                    </a:p>
                  </a:txBody>
                  <a:tcPr marL="91432" marR="91432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1600" b="0" dirty="0">
                        <a:solidFill>
                          <a:schemeClr val="tx1"/>
                        </a:solidFill>
                        <a:ea typeface="ＭＳ Ｐゴシック" panose="020B0600070205080204" pitchFamily="34" charset="-128"/>
                      </a:endParaRPr>
                    </a:p>
                  </a:txBody>
                  <a:tcPr marL="91432" marR="91432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91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0" dirty="0">
                          <a:solidFill>
                            <a:schemeClr val="tx1"/>
                          </a:solidFill>
                        </a:rPr>
                        <a:t>Systems engineering tasks are often not repeating</a:t>
                      </a:r>
                    </a:p>
                  </a:txBody>
                  <a:tcPr marL="91432" marR="91432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en-US" sz="1600" b="0" dirty="0">
                        <a:solidFill>
                          <a:schemeClr val="tx1"/>
                        </a:solidFill>
                        <a:ea typeface="ＭＳ Ｐゴシック" panose="020B0600070205080204" pitchFamily="34" charset="-128"/>
                      </a:endParaRPr>
                    </a:p>
                  </a:txBody>
                  <a:tcPr marL="91432" marR="91432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2305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1600" b="0" dirty="0">
                          <a:solidFill>
                            <a:schemeClr val="tx1"/>
                          </a:solidFill>
                        </a:rPr>
                        <a:t>Systems development and operations are multi-disciplinary</a:t>
                      </a:r>
                    </a:p>
                  </a:txBody>
                  <a:tcPr marL="91432" marR="91432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AU" sz="1600" b="0" dirty="0">
                        <a:solidFill>
                          <a:schemeClr val="tx1"/>
                        </a:solidFill>
                      </a:endParaRPr>
                    </a:p>
                  </a:txBody>
                  <a:tcPr marL="91432" marR="91432" marT="45725" marB="457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47F93FBF-3772-62A1-EA57-E4757804A0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6516688" cy="922337"/>
          </a:xfrm>
        </p:spPr>
        <p:txBody>
          <a:bodyPr/>
          <a:lstStyle/>
          <a:p>
            <a:r>
              <a:rPr lang="en-AU" altLang="en-US" dirty="0">
                <a:ea typeface="ＭＳ Ｐゴシック" panose="020B0600070205080204" pitchFamily="34" charset="-128"/>
              </a:rPr>
              <a:t>Describe the steps that a user operates this human jet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FE4D3041-8737-A1C0-E9BC-F9EA500368A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Tx/>
              <a:buAutoNum type="arabicPeriod"/>
            </a:pPr>
            <a:r>
              <a:rPr lang="en-US" altLang="en-US" dirty="0">
                <a:ea typeface="ＭＳ Ｐゴシック" panose="020B0600070205080204" pitchFamily="34" charset="-128"/>
              </a:rPr>
              <a:t>Launch into the air</a:t>
            </a:r>
          </a:p>
          <a:p>
            <a:pPr marL="342900" indent="-342900">
              <a:buFontTx/>
              <a:buAutoNum type="arabicPeriod"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marL="342900" indent="-342900">
              <a:buFontTx/>
              <a:buAutoNum type="arabicPeriod"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marL="342900" indent="-342900">
              <a:buFontTx/>
              <a:buAutoNum type="arabicPeriod"/>
            </a:pPr>
            <a:endParaRPr lang="en-US" altLang="en-US" dirty="0">
              <a:ea typeface="ＭＳ Ｐゴシック" panose="020B0600070205080204" pitchFamily="34" charset="-128"/>
            </a:endParaRPr>
          </a:p>
          <a:p>
            <a:pPr marL="342900" indent="-342900">
              <a:buFontTx/>
              <a:buAutoNum type="arabicPeriod"/>
            </a:pPr>
            <a:r>
              <a:rPr lang="en-US" altLang="en-US" dirty="0">
                <a:ea typeface="ＭＳ Ｐゴシック" panose="020B0600070205080204" pitchFamily="34" charset="-128"/>
              </a:rPr>
              <a:t>Land safely</a:t>
            </a:r>
          </a:p>
          <a:p>
            <a:pPr marL="647700" lvl="1" indent="-342900">
              <a:buFontTx/>
              <a:buAutoNum type="arabicPeriod"/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8198" name="Slide Number Placeholder 5">
            <a:extLst>
              <a:ext uri="{FF2B5EF4-FFF2-40B4-BE49-F238E27FC236}">
                <a16:creationId xmlns:a16="http://schemas.microsoft.com/office/drawing/2014/main" id="{45F24B46-424D-DF4C-C9D5-7B3C337955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5176774F-3612-448D-B794-1D2567BC4CBC}" type="slidenum">
              <a:rPr lang="en-AU" altLang="en-US" sz="1100" smtClean="0"/>
              <a:pPr/>
              <a:t>5</a:t>
            </a:fld>
            <a:endParaRPr lang="en-AU" altLang="en-US" sz="1100"/>
          </a:p>
        </p:txBody>
      </p:sp>
      <p:pic>
        <p:nvPicPr>
          <p:cNvPr id="2" name="Picture 9" descr="Related image">
            <a:extLst>
              <a:ext uri="{FF2B5EF4-FFF2-40B4-BE49-F238E27FC236}">
                <a16:creationId xmlns:a16="http://schemas.microsoft.com/office/drawing/2014/main" id="{4A333217-56B6-69F3-DAEE-AB03064167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3266" y="13391"/>
            <a:ext cx="2180734" cy="1452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47F93FBF-3772-62A1-EA57-E4757804A0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274638"/>
            <a:ext cx="6516688" cy="922337"/>
          </a:xfrm>
        </p:spPr>
        <p:txBody>
          <a:bodyPr/>
          <a:lstStyle/>
          <a:p>
            <a:r>
              <a:rPr lang="en-US" altLang="en-US" sz="2800" dirty="0">
                <a:ea typeface="ＭＳ Ｐゴシック" panose="020B0600070205080204" pitchFamily="34" charset="-128"/>
              </a:rPr>
              <a:t>Components used on </a:t>
            </a:r>
            <a:r>
              <a:rPr lang="en-AU" altLang="en-US" dirty="0">
                <a:ea typeface="ＭＳ Ｐゴシック" panose="020B0600070205080204" pitchFamily="34" charset="-128"/>
              </a:rPr>
              <a:t>this human jet system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FE4D3041-8737-A1C0-E9BC-F9EA500368A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Tx/>
              <a:buAutoNum type="arabicPeriod"/>
            </a:pPr>
            <a:r>
              <a:rPr lang="en-US" altLang="en-US" dirty="0">
                <a:ea typeface="ＭＳ Ｐゴシック" panose="020B0600070205080204" pitchFamily="34" charset="-128"/>
              </a:rPr>
              <a:t>Wing</a:t>
            </a:r>
          </a:p>
          <a:p>
            <a:pPr marL="342900" indent="-342900">
              <a:buFontTx/>
              <a:buAutoNum type="arabicPeriod"/>
            </a:pPr>
            <a:r>
              <a:rPr lang="en-US" altLang="en-US" dirty="0">
                <a:ea typeface="ＭＳ Ｐゴシック" panose="020B0600070205080204" pitchFamily="34" charset="-128"/>
              </a:rPr>
              <a:t>Engine</a:t>
            </a:r>
          </a:p>
          <a:p>
            <a:pPr marL="342900" indent="-342900">
              <a:buFontTx/>
              <a:buAutoNum type="arabicPeriod"/>
            </a:pPr>
            <a:r>
              <a:rPr lang="en-US" altLang="en-US" dirty="0">
                <a:ea typeface="ＭＳ Ｐゴシック" panose="020B0600070205080204" pitchFamily="34" charset="-128"/>
              </a:rPr>
              <a:t>Helmet</a:t>
            </a:r>
          </a:p>
          <a:p>
            <a:pPr marL="342900" indent="-342900">
              <a:buFontTx/>
              <a:buAutoNum type="arabicPeriod"/>
            </a:pPr>
            <a:r>
              <a:rPr lang="en-US" altLang="en-US" dirty="0">
                <a:ea typeface="ＭＳ Ｐゴシック" panose="020B0600070205080204" pitchFamily="34" charset="-128"/>
              </a:rPr>
              <a:t>?</a:t>
            </a:r>
          </a:p>
          <a:p>
            <a:pPr marL="342900" indent="-342900">
              <a:buFontTx/>
              <a:buAutoNum type="arabicPeriod"/>
            </a:pP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8198" name="Slide Number Placeholder 5">
            <a:extLst>
              <a:ext uri="{FF2B5EF4-FFF2-40B4-BE49-F238E27FC236}">
                <a16:creationId xmlns:a16="http://schemas.microsoft.com/office/drawing/2014/main" id="{45F24B46-424D-DF4C-C9D5-7B3C337955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5176774F-3612-448D-B794-1D2567BC4CBC}" type="slidenum">
              <a:rPr lang="en-AU" altLang="en-US" sz="1100" smtClean="0"/>
              <a:pPr/>
              <a:t>6</a:t>
            </a:fld>
            <a:endParaRPr lang="en-AU" altLang="en-US" sz="1100"/>
          </a:p>
        </p:txBody>
      </p:sp>
      <p:pic>
        <p:nvPicPr>
          <p:cNvPr id="2" name="Picture 9" descr="Related image">
            <a:extLst>
              <a:ext uri="{FF2B5EF4-FFF2-40B4-BE49-F238E27FC236}">
                <a16:creationId xmlns:a16="http://schemas.microsoft.com/office/drawing/2014/main" id="{B453D300-C45E-9A7E-20BB-802D516591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3266" y="13391"/>
            <a:ext cx="2180734" cy="1452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Blank">
  <a:themeElements>
    <a:clrScheme name="Blank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EBDB0"/>
      </a:accent1>
      <a:accent2>
        <a:srgbClr val="EE3224"/>
      </a:accent2>
      <a:accent3>
        <a:srgbClr val="FFFFFF"/>
      </a:accent3>
      <a:accent4>
        <a:srgbClr val="000000"/>
      </a:accent4>
      <a:accent5>
        <a:srgbClr val="DBDBD4"/>
      </a:accent5>
      <a:accent6>
        <a:srgbClr val="D82C20"/>
      </a:accent6>
      <a:hlink>
        <a:srgbClr val="000000"/>
      </a:hlink>
      <a:folHlink>
        <a:srgbClr val="FFEE00"/>
      </a:folHlink>
    </a:clrScheme>
    <a:fontScheme name="Blan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10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EBDB0"/>
        </a:accent1>
        <a:accent2>
          <a:srgbClr val="EE3224"/>
        </a:accent2>
        <a:accent3>
          <a:srgbClr val="FFFFFF"/>
        </a:accent3>
        <a:accent4>
          <a:srgbClr val="000000"/>
        </a:accent4>
        <a:accent5>
          <a:srgbClr val="DBDBD4"/>
        </a:accent5>
        <a:accent6>
          <a:srgbClr val="D82C20"/>
        </a:accent6>
        <a:hlink>
          <a:srgbClr val="000000"/>
        </a:hlink>
        <a:folHlink>
          <a:srgbClr val="FFEE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1b52b3a1-dbcb-41fb-a452-370cf542753f}" enabled="1" method="Privileged" siteId="{d1323671-cdbe-4417-b4d4-bdb24b51316b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3954</TotalTime>
  <Words>137</Words>
  <Application>Microsoft Macintosh PowerPoint</Application>
  <PresentationFormat>On-screen Show (4:3)</PresentationFormat>
  <Paragraphs>37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ＭＳ Ｐゴシック</vt:lpstr>
      <vt:lpstr>Arial</vt:lpstr>
      <vt:lpstr>Blank</vt:lpstr>
      <vt:lpstr>MIET2565|2566 Systems Engineering Principles  Introduction to Systems Engineering – Tutorial – Human Jet</vt:lpstr>
      <vt:lpstr>Insert your name, student number and program</vt:lpstr>
      <vt:lpstr>Human Jet</vt:lpstr>
      <vt:lpstr>Principles of systems engineering</vt:lpstr>
      <vt:lpstr>Describe the steps that a user operates this human jet</vt:lpstr>
      <vt:lpstr>Components used on this human jet system</vt:lpstr>
    </vt:vector>
  </TitlesOfParts>
  <Company>RMIT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John Mo</dc:creator>
  <cp:lastModifiedBy>Byron Mason</cp:lastModifiedBy>
  <cp:revision>306</cp:revision>
  <cp:lastPrinted>2022-02-16T07:59:42Z</cp:lastPrinted>
  <dcterms:created xsi:type="dcterms:W3CDTF">2010-05-29T11:35:21Z</dcterms:created>
  <dcterms:modified xsi:type="dcterms:W3CDTF">2025-10-31T05:23:01Z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1b52b3a1-dbcb-41fb-a452-370cf542753f_Enabled">
    <vt:lpwstr>true</vt:lpwstr>
  </property>
  <property fmtid="{D5CDD505-2E9C-101B-9397-08002B2CF9AE}" pid="3" name="MSIP_Label_1b52b3a1-dbcb-41fb-a452-370cf542753f_SetDate">
    <vt:lpwstr>2021-02-27T13:06:30Z</vt:lpwstr>
  </property>
  <property fmtid="{D5CDD505-2E9C-101B-9397-08002B2CF9AE}" pid="4" name="MSIP_Label_1b52b3a1-dbcb-41fb-a452-370cf542753f_Method">
    <vt:lpwstr>Privileged</vt:lpwstr>
  </property>
  <property fmtid="{D5CDD505-2E9C-101B-9397-08002B2CF9AE}" pid="5" name="MSIP_Label_1b52b3a1-dbcb-41fb-a452-370cf542753f_Name">
    <vt:lpwstr>Public</vt:lpwstr>
  </property>
  <property fmtid="{D5CDD505-2E9C-101B-9397-08002B2CF9AE}" pid="6" name="MSIP_Label_1b52b3a1-dbcb-41fb-a452-370cf542753f_SiteId">
    <vt:lpwstr>d1323671-cdbe-4417-b4d4-bdb24b51316b</vt:lpwstr>
  </property>
  <property fmtid="{D5CDD505-2E9C-101B-9397-08002B2CF9AE}" pid="7" name="MSIP_Label_1b52b3a1-dbcb-41fb-a452-370cf542753f_ActionId">
    <vt:lpwstr>718a8b1b-4600-48de-9a3a-0000bfeeb2f7</vt:lpwstr>
  </property>
  <property fmtid="{D5CDD505-2E9C-101B-9397-08002B2CF9AE}" pid="8" name="MSIP_Label_1b52b3a1-dbcb-41fb-a452-370cf542753f_ContentBits">
    <vt:lpwstr>0</vt:lpwstr>
  </property>
</Properties>
</file>