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6"/>
  </p:notesMasterIdLst>
  <p:sldIdLst>
    <p:sldId id="352" r:id="rId2"/>
    <p:sldId id="852" r:id="rId3"/>
    <p:sldId id="855" r:id="rId4"/>
    <p:sldId id="593" r:id="rId5"/>
    <p:sldId id="856" r:id="rId6"/>
    <p:sldId id="863" r:id="rId7"/>
    <p:sldId id="859" r:id="rId8"/>
    <p:sldId id="862" r:id="rId9"/>
    <p:sldId id="864" r:id="rId10"/>
    <p:sldId id="525" r:id="rId11"/>
    <p:sldId id="865" r:id="rId12"/>
    <p:sldId id="866" r:id="rId13"/>
    <p:sldId id="867" r:id="rId14"/>
    <p:sldId id="353" r:id="rId15"/>
  </p:sldIdLst>
  <p:sldSz cx="9144000" cy="6858000" type="screen4x3"/>
  <p:notesSz cx="7099300" cy="10234613"/>
  <p:defaultTextStyle>
    <a:defPPr>
      <a:defRPr lang="en-AU"/>
    </a:defPPr>
    <a:lvl1pPr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CC"/>
    <a:srgbClr val="66FFFF"/>
    <a:srgbClr val="CCFF66"/>
    <a:srgbClr val="3333CC"/>
    <a:srgbClr val="FFFF66"/>
    <a:srgbClr val="009900"/>
    <a:srgbClr val="66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264" y="38"/>
      </p:cViewPr>
      <p:guideLst>
        <p:guide orient="horz" pos="2160"/>
        <p:guide pos="2880"/>
      </p:guideLst>
    </p:cSldViewPr>
  </p:slideViewPr>
  <p:outlineViewPr>
    <p:cViewPr>
      <p:scale>
        <a:sx n="33" d="100"/>
        <a:sy n="33" d="100"/>
      </p:scale>
      <p:origin x="264" y="12924"/>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99308D8E-A5B1-E52E-9A73-1EAC92271C04}"/>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1" fontAlgn="base" hangingPunct="1">
              <a:defRPr sz="1300">
                <a:solidFill>
                  <a:schemeClr val="tx1"/>
                </a:solidFill>
                <a:latin typeface="Arial" charset="0"/>
                <a:ea typeface="+mn-ea"/>
                <a:cs typeface="Arial" charset="0"/>
              </a:defRPr>
            </a:lvl1pPr>
          </a:lstStyle>
          <a:p>
            <a:pPr>
              <a:defRPr/>
            </a:pPr>
            <a:endParaRPr lang="en-AU"/>
          </a:p>
        </p:txBody>
      </p:sp>
      <p:sp>
        <p:nvSpPr>
          <p:cNvPr id="41987" name="Rectangle 3">
            <a:extLst>
              <a:ext uri="{FF2B5EF4-FFF2-40B4-BE49-F238E27FC236}">
                <a16:creationId xmlns:a16="http://schemas.microsoft.com/office/drawing/2014/main" id="{B7E94FA0-F494-078D-4EE7-EACACB68A9DC}"/>
              </a:ext>
            </a:extLst>
          </p:cNvPr>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1" fontAlgn="base" hangingPunct="1">
              <a:defRPr sz="1300">
                <a:solidFill>
                  <a:schemeClr val="tx1"/>
                </a:solidFill>
                <a:latin typeface="Arial" charset="0"/>
                <a:ea typeface="+mn-ea"/>
                <a:cs typeface="Arial" charset="0"/>
              </a:defRPr>
            </a:lvl1pPr>
          </a:lstStyle>
          <a:p>
            <a:pPr>
              <a:defRPr/>
            </a:pPr>
            <a:endParaRPr lang="en-AU"/>
          </a:p>
        </p:txBody>
      </p:sp>
      <p:sp>
        <p:nvSpPr>
          <p:cNvPr id="4100" name="Rectangle 4">
            <a:extLst>
              <a:ext uri="{FF2B5EF4-FFF2-40B4-BE49-F238E27FC236}">
                <a16:creationId xmlns:a16="http://schemas.microsoft.com/office/drawing/2014/main" id="{8F5CFA2D-0893-FB1F-4F6C-54228C07E4F3}"/>
              </a:ext>
            </a:extLst>
          </p:cNvPr>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a:extLst>
              <a:ext uri="{FF2B5EF4-FFF2-40B4-BE49-F238E27FC236}">
                <a16:creationId xmlns:a16="http://schemas.microsoft.com/office/drawing/2014/main" id="{C085CB79-FEA6-2CA4-B89B-874FD626570B}"/>
              </a:ext>
            </a:extLst>
          </p:cNvPr>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41990" name="Rectangle 6">
            <a:extLst>
              <a:ext uri="{FF2B5EF4-FFF2-40B4-BE49-F238E27FC236}">
                <a16:creationId xmlns:a16="http://schemas.microsoft.com/office/drawing/2014/main" id="{582F25A5-81C1-C69D-7E8E-B17579A3DF4A}"/>
              </a:ext>
            </a:extLst>
          </p:cNvPr>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1" fontAlgn="base" hangingPunct="1">
              <a:defRPr sz="1300">
                <a:solidFill>
                  <a:schemeClr val="tx1"/>
                </a:solidFill>
                <a:latin typeface="Arial" charset="0"/>
                <a:ea typeface="+mn-ea"/>
                <a:cs typeface="Arial" charset="0"/>
              </a:defRPr>
            </a:lvl1pPr>
          </a:lstStyle>
          <a:p>
            <a:pPr>
              <a:defRPr/>
            </a:pPr>
            <a:endParaRPr lang="en-AU"/>
          </a:p>
        </p:txBody>
      </p:sp>
      <p:sp>
        <p:nvSpPr>
          <p:cNvPr id="41991" name="Rectangle 7">
            <a:extLst>
              <a:ext uri="{FF2B5EF4-FFF2-40B4-BE49-F238E27FC236}">
                <a16:creationId xmlns:a16="http://schemas.microsoft.com/office/drawing/2014/main" id="{BF9BF91F-F60D-3EBF-F9B6-86A67EE62D00}"/>
              </a:ext>
            </a:extLst>
          </p:cNvPr>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1" hangingPunct="1">
              <a:defRPr sz="1300">
                <a:solidFill>
                  <a:schemeClr val="tx1"/>
                </a:solidFill>
              </a:defRPr>
            </a:lvl1pPr>
          </a:lstStyle>
          <a:p>
            <a:pPr>
              <a:defRPr/>
            </a:pPr>
            <a:fld id="{8F006B92-1848-40E0-BFF5-186ACB96F25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9" name="Rectangle 3"/>
          <p:cNvSpPr>
            <a:spLocks noGrp="1" noChangeArrowheads="1"/>
          </p:cNvSpPr>
          <p:nvPr>
            <p:ph type="ctrTitle"/>
          </p:nvPr>
        </p:nvSpPr>
        <p:spPr>
          <a:xfrm>
            <a:off x="682625" y="1557338"/>
            <a:ext cx="6553200" cy="1295400"/>
          </a:xfrm>
        </p:spPr>
        <p:txBody>
          <a:bodyPr/>
          <a:lstStyle>
            <a:lvl1pPr>
              <a:defRPr sz="3200">
                <a:solidFill>
                  <a:schemeClr val="bg1"/>
                </a:solidFill>
              </a:defRPr>
            </a:lvl1pPr>
          </a:lstStyle>
          <a:p>
            <a:r>
              <a:rPr lang="en-AU"/>
              <a:t>Click to edit Master title style</a:t>
            </a:r>
          </a:p>
        </p:txBody>
      </p:sp>
      <p:sp>
        <p:nvSpPr>
          <p:cNvPr id="39940" name="Rectangle 4"/>
          <p:cNvSpPr>
            <a:spLocks noGrp="1" noChangeArrowheads="1"/>
          </p:cNvSpPr>
          <p:nvPr>
            <p:ph type="subTitle" idx="1"/>
          </p:nvPr>
        </p:nvSpPr>
        <p:spPr>
          <a:xfrm>
            <a:off x="682625" y="3357563"/>
            <a:ext cx="5859463" cy="503237"/>
          </a:xfrm>
        </p:spPr>
        <p:txBody>
          <a:bodyPr/>
          <a:lstStyle>
            <a:lvl1pPr marL="0" indent="0">
              <a:buFontTx/>
              <a:buNone/>
              <a:defRPr sz="2200">
                <a:solidFill>
                  <a:schemeClr val="bg1"/>
                </a:solidFill>
              </a:defRPr>
            </a:lvl1pPr>
          </a:lstStyle>
          <a:p>
            <a:r>
              <a:rPr lang="en-AU"/>
              <a:t>Click to edit Master subtitle style</a:t>
            </a:r>
          </a:p>
        </p:txBody>
      </p:sp>
    </p:spTree>
    <p:extLst>
      <p:ext uri="{BB962C8B-B14F-4D97-AF65-F5344CB8AC3E}">
        <p14:creationId xmlns:p14="http://schemas.microsoft.com/office/powerpoint/2010/main" val="1023302752"/>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7994BAF3-ECD9-4799-C821-E4D3F187140D}"/>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5" name="Rectangle 19">
            <a:extLst>
              <a:ext uri="{FF2B5EF4-FFF2-40B4-BE49-F238E27FC236}">
                <a16:creationId xmlns:a16="http://schemas.microsoft.com/office/drawing/2014/main" id="{20DAE9F0-71D5-3B49-E19F-5A3A89F2806F}"/>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6" name="Rectangle 20">
            <a:extLst>
              <a:ext uri="{FF2B5EF4-FFF2-40B4-BE49-F238E27FC236}">
                <a16:creationId xmlns:a16="http://schemas.microsoft.com/office/drawing/2014/main" id="{8C916DE0-A065-F7E3-317A-06FD5E538324}"/>
              </a:ext>
            </a:extLst>
          </p:cNvPr>
          <p:cNvSpPr>
            <a:spLocks noGrp="1" noChangeArrowheads="1"/>
          </p:cNvSpPr>
          <p:nvPr>
            <p:ph type="sldNum" sz="quarter" idx="12"/>
          </p:nvPr>
        </p:nvSpPr>
        <p:spPr>
          <a:ln/>
        </p:spPr>
        <p:txBody>
          <a:bodyPr/>
          <a:lstStyle>
            <a:lvl1pPr>
              <a:defRPr/>
            </a:lvl1pPr>
          </a:lstStyle>
          <a:p>
            <a:pPr>
              <a:defRPr/>
            </a:pPr>
            <a:fld id="{777179E6-9796-4242-9064-BA1A9289B06D}" type="slidenum">
              <a:rPr lang="en-AU" altLang="en-US"/>
              <a:pPr>
                <a:defRPr/>
              </a:pPr>
              <a:t>‹#›</a:t>
            </a:fld>
            <a:endParaRPr lang="en-AU" altLang="en-US"/>
          </a:p>
        </p:txBody>
      </p:sp>
    </p:spTree>
    <p:extLst>
      <p:ext uri="{BB962C8B-B14F-4D97-AF65-F5344CB8AC3E}">
        <p14:creationId xmlns:p14="http://schemas.microsoft.com/office/powerpoint/2010/main" val="362621310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057400" cy="5891212"/>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381000" y="274638"/>
            <a:ext cx="6019800" cy="58912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FA13A48D-416A-970E-140B-91BABAC12744}"/>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5" name="Rectangle 19">
            <a:extLst>
              <a:ext uri="{FF2B5EF4-FFF2-40B4-BE49-F238E27FC236}">
                <a16:creationId xmlns:a16="http://schemas.microsoft.com/office/drawing/2014/main" id="{2FDC341A-F521-03D5-3DEC-632FF33255F7}"/>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6" name="Rectangle 20">
            <a:extLst>
              <a:ext uri="{FF2B5EF4-FFF2-40B4-BE49-F238E27FC236}">
                <a16:creationId xmlns:a16="http://schemas.microsoft.com/office/drawing/2014/main" id="{F8250CFF-4457-A8A9-8914-3D716DD0A6F1}"/>
              </a:ext>
            </a:extLst>
          </p:cNvPr>
          <p:cNvSpPr>
            <a:spLocks noGrp="1" noChangeArrowheads="1"/>
          </p:cNvSpPr>
          <p:nvPr>
            <p:ph type="sldNum" sz="quarter" idx="12"/>
          </p:nvPr>
        </p:nvSpPr>
        <p:spPr>
          <a:ln/>
        </p:spPr>
        <p:txBody>
          <a:bodyPr/>
          <a:lstStyle>
            <a:lvl1pPr>
              <a:defRPr/>
            </a:lvl1pPr>
          </a:lstStyle>
          <a:p>
            <a:pPr>
              <a:defRPr/>
            </a:pPr>
            <a:fld id="{F1800278-83E4-488F-BF45-3233AD142F49}" type="slidenum">
              <a:rPr lang="en-AU" altLang="en-US"/>
              <a:pPr>
                <a:defRPr/>
              </a:pPr>
              <a:t>‹#›</a:t>
            </a:fld>
            <a:endParaRPr lang="en-AU" altLang="en-US"/>
          </a:p>
        </p:txBody>
      </p:sp>
    </p:spTree>
    <p:extLst>
      <p:ext uri="{BB962C8B-B14F-4D97-AF65-F5344CB8AC3E}">
        <p14:creationId xmlns:p14="http://schemas.microsoft.com/office/powerpoint/2010/main" val="1657408604"/>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413"/>
          </a:xfrm>
        </p:spPr>
        <p:txBody>
          <a:bodyPr/>
          <a:lstStyle/>
          <a:p>
            <a:r>
              <a:rPr lang="en-US"/>
              <a:t>Click to edit Master title style</a:t>
            </a:r>
            <a:endParaRPr lang="en-AU"/>
          </a:p>
        </p:txBody>
      </p:sp>
      <p:sp>
        <p:nvSpPr>
          <p:cNvPr id="3" name="Text Placeholder 2"/>
          <p:cNvSpPr>
            <a:spLocks noGrp="1"/>
          </p:cNvSpPr>
          <p:nvPr>
            <p:ph type="body" sz="half" idx="1"/>
          </p:nvPr>
        </p:nvSpPr>
        <p:spPr>
          <a:xfrm>
            <a:off x="1476375" y="1592263"/>
            <a:ext cx="3019425"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592263"/>
            <a:ext cx="3019425"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shpContentSlideFooter">
            <a:extLst>
              <a:ext uri="{FF2B5EF4-FFF2-40B4-BE49-F238E27FC236}">
                <a16:creationId xmlns:a16="http://schemas.microsoft.com/office/drawing/2014/main" id="{A109D0B9-BF2B-08D8-B409-00AA9E5FCB3F}"/>
              </a:ext>
            </a:extLst>
          </p:cNvPr>
          <p:cNvSpPr>
            <a:spLocks noGrp="1" noChangeArrowheads="1"/>
          </p:cNvSpPr>
          <p:nvPr>
            <p:ph type="ftr" sz="quarter" idx="10"/>
          </p:nvPr>
        </p:nvSpPr>
        <p:spPr/>
        <p:txBody>
          <a:bodyPr/>
          <a:lstStyle>
            <a:lvl1pPr>
              <a:defRPr>
                <a:latin typeface="Arial" panose="020B0604020202020204" pitchFamily="34" charset="0"/>
                <a:ea typeface="ＭＳ Ｐゴシック" panose="020B0600070205080204" pitchFamily="34" charset="-128"/>
              </a:defRPr>
            </a:lvl1pPr>
          </a:lstStyle>
          <a:p>
            <a:pPr>
              <a:defRPr/>
            </a:pPr>
            <a:endParaRPr lang="en-US" altLang="en-US"/>
          </a:p>
          <a:p>
            <a:pPr>
              <a:defRPr/>
            </a:pPr>
            <a:r>
              <a:rPr lang="en-US" altLang="en-US"/>
              <a:t>© ABB Group </a:t>
            </a:r>
          </a:p>
          <a:p>
            <a:pPr>
              <a:defRPr/>
            </a:pPr>
            <a:fld id="{112FE168-DB0E-4754-A9C8-ABC2D2DE34D0}" type="datetime4">
              <a:rPr lang="en-US" altLang="en-US"/>
              <a:pPr>
                <a:defRPr/>
              </a:pPr>
              <a:t>July 20, 2025</a:t>
            </a:fld>
            <a:r>
              <a:rPr lang="en-US" altLang="en-US"/>
              <a:t> | Slide </a:t>
            </a:r>
            <a:fld id="{3D35B7E6-383C-42C1-9A44-DD7D69FE8397}" type="slidenum">
              <a:rPr lang="en-US" altLang="en-US"/>
              <a:pPr>
                <a:defRPr/>
              </a:pPr>
              <a:t>‹#›</a:t>
            </a:fld>
            <a:endParaRPr lang="en-US" altLang="en-US"/>
          </a:p>
        </p:txBody>
      </p:sp>
    </p:spTree>
    <p:extLst>
      <p:ext uri="{BB962C8B-B14F-4D97-AF65-F5344CB8AC3E}">
        <p14:creationId xmlns:p14="http://schemas.microsoft.com/office/powerpoint/2010/main" val="14807857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61514018-1B65-9592-7AE9-CB5C0B7B4C54}"/>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5" name="Rectangle 19">
            <a:extLst>
              <a:ext uri="{FF2B5EF4-FFF2-40B4-BE49-F238E27FC236}">
                <a16:creationId xmlns:a16="http://schemas.microsoft.com/office/drawing/2014/main" id="{32C75E54-A1F6-E522-313C-47EC63F5A806}"/>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6" name="Rectangle 20">
            <a:extLst>
              <a:ext uri="{FF2B5EF4-FFF2-40B4-BE49-F238E27FC236}">
                <a16:creationId xmlns:a16="http://schemas.microsoft.com/office/drawing/2014/main" id="{248FE3A6-A35D-15D6-8620-B55C706533F6}"/>
              </a:ext>
            </a:extLst>
          </p:cNvPr>
          <p:cNvSpPr>
            <a:spLocks noGrp="1" noChangeArrowheads="1"/>
          </p:cNvSpPr>
          <p:nvPr>
            <p:ph type="sldNum" sz="quarter" idx="12"/>
          </p:nvPr>
        </p:nvSpPr>
        <p:spPr>
          <a:ln/>
        </p:spPr>
        <p:txBody>
          <a:bodyPr/>
          <a:lstStyle>
            <a:lvl1pPr>
              <a:defRPr/>
            </a:lvl1pPr>
          </a:lstStyle>
          <a:p>
            <a:pPr>
              <a:defRPr/>
            </a:pPr>
            <a:fld id="{9FD2B03A-5ACE-4E97-897C-1141C194C80D}" type="slidenum">
              <a:rPr lang="en-AU" altLang="en-US"/>
              <a:pPr>
                <a:defRPr/>
              </a:pPr>
              <a:t>‹#›</a:t>
            </a:fld>
            <a:endParaRPr lang="en-AU" altLang="en-US"/>
          </a:p>
        </p:txBody>
      </p:sp>
    </p:spTree>
    <p:extLst>
      <p:ext uri="{BB962C8B-B14F-4D97-AF65-F5344CB8AC3E}">
        <p14:creationId xmlns:p14="http://schemas.microsoft.com/office/powerpoint/2010/main" val="479835851"/>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7790B00-D58D-4E63-009F-D0EE55E7D13E}"/>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5" name="Rectangle 19">
            <a:extLst>
              <a:ext uri="{FF2B5EF4-FFF2-40B4-BE49-F238E27FC236}">
                <a16:creationId xmlns:a16="http://schemas.microsoft.com/office/drawing/2014/main" id="{117FB830-55C8-D769-4B0F-073CBE506E73}"/>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6" name="Rectangle 20">
            <a:extLst>
              <a:ext uri="{FF2B5EF4-FFF2-40B4-BE49-F238E27FC236}">
                <a16:creationId xmlns:a16="http://schemas.microsoft.com/office/drawing/2014/main" id="{8C612DD2-1B6B-2BFA-443E-5EC576BA99AD}"/>
              </a:ext>
            </a:extLst>
          </p:cNvPr>
          <p:cNvSpPr>
            <a:spLocks noGrp="1" noChangeArrowheads="1"/>
          </p:cNvSpPr>
          <p:nvPr>
            <p:ph type="sldNum" sz="quarter" idx="12"/>
          </p:nvPr>
        </p:nvSpPr>
        <p:spPr>
          <a:ln/>
        </p:spPr>
        <p:txBody>
          <a:bodyPr/>
          <a:lstStyle>
            <a:lvl1pPr>
              <a:defRPr/>
            </a:lvl1pPr>
          </a:lstStyle>
          <a:p>
            <a:pPr>
              <a:defRPr/>
            </a:pPr>
            <a:fld id="{D7B1C0AF-1EF1-4985-92F6-32482D262256}" type="slidenum">
              <a:rPr lang="en-AU" altLang="en-US"/>
              <a:pPr>
                <a:defRPr/>
              </a:pPr>
              <a:t>‹#›</a:t>
            </a:fld>
            <a:endParaRPr lang="en-AU" altLang="en-US"/>
          </a:p>
        </p:txBody>
      </p:sp>
    </p:spTree>
    <p:extLst>
      <p:ext uri="{BB962C8B-B14F-4D97-AF65-F5344CB8AC3E}">
        <p14:creationId xmlns:p14="http://schemas.microsoft.com/office/powerpoint/2010/main" val="2564485021"/>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381000" y="1300163"/>
            <a:ext cx="4038600" cy="4865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572000" y="1300163"/>
            <a:ext cx="4038600" cy="4865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a:extLst>
              <a:ext uri="{FF2B5EF4-FFF2-40B4-BE49-F238E27FC236}">
                <a16:creationId xmlns:a16="http://schemas.microsoft.com/office/drawing/2014/main" id="{30548DD4-915F-36F6-464F-71073E1B058D}"/>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6" name="Rectangle 19">
            <a:extLst>
              <a:ext uri="{FF2B5EF4-FFF2-40B4-BE49-F238E27FC236}">
                <a16:creationId xmlns:a16="http://schemas.microsoft.com/office/drawing/2014/main" id="{6E0E5CD9-E9A1-BD7C-6DFC-3126AACC058A}"/>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7" name="Rectangle 20">
            <a:extLst>
              <a:ext uri="{FF2B5EF4-FFF2-40B4-BE49-F238E27FC236}">
                <a16:creationId xmlns:a16="http://schemas.microsoft.com/office/drawing/2014/main" id="{480B0FBE-D635-6B3E-BCDF-780E91A87BC6}"/>
              </a:ext>
            </a:extLst>
          </p:cNvPr>
          <p:cNvSpPr>
            <a:spLocks noGrp="1" noChangeArrowheads="1"/>
          </p:cNvSpPr>
          <p:nvPr>
            <p:ph type="sldNum" sz="quarter" idx="12"/>
          </p:nvPr>
        </p:nvSpPr>
        <p:spPr>
          <a:ln/>
        </p:spPr>
        <p:txBody>
          <a:bodyPr/>
          <a:lstStyle>
            <a:lvl1pPr>
              <a:defRPr/>
            </a:lvl1pPr>
          </a:lstStyle>
          <a:p>
            <a:pPr>
              <a:defRPr/>
            </a:pPr>
            <a:fld id="{E924E14B-3205-4A80-9819-EB1940D8F44C}" type="slidenum">
              <a:rPr lang="en-AU" altLang="en-US"/>
              <a:pPr>
                <a:defRPr/>
              </a:pPr>
              <a:t>‹#›</a:t>
            </a:fld>
            <a:endParaRPr lang="en-AU" altLang="en-US"/>
          </a:p>
        </p:txBody>
      </p:sp>
    </p:spTree>
    <p:extLst>
      <p:ext uri="{BB962C8B-B14F-4D97-AF65-F5344CB8AC3E}">
        <p14:creationId xmlns:p14="http://schemas.microsoft.com/office/powerpoint/2010/main" val="4273815941"/>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a:extLst>
              <a:ext uri="{FF2B5EF4-FFF2-40B4-BE49-F238E27FC236}">
                <a16:creationId xmlns:a16="http://schemas.microsoft.com/office/drawing/2014/main" id="{C23D7950-1FA3-F4EE-A4B1-2DA4753B9B78}"/>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8" name="Rectangle 19">
            <a:extLst>
              <a:ext uri="{FF2B5EF4-FFF2-40B4-BE49-F238E27FC236}">
                <a16:creationId xmlns:a16="http://schemas.microsoft.com/office/drawing/2014/main" id="{B986ABEB-B12C-AE1D-B77F-9A7043E1229F}"/>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9" name="Rectangle 20">
            <a:extLst>
              <a:ext uri="{FF2B5EF4-FFF2-40B4-BE49-F238E27FC236}">
                <a16:creationId xmlns:a16="http://schemas.microsoft.com/office/drawing/2014/main" id="{AB6E6488-C7E0-540B-65F7-AF819208EA1D}"/>
              </a:ext>
            </a:extLst>
          </p:cNvPr>
          <p:cNvSpPr>
            <a:spLocks noGrp="1" noChangeArrowheads="1"/>
          </p:cNvSpPr>
          <p:nvPr>
            <p:ph type="sldNum" sz="quarter" idx="12"/>
          </p:nvPr>
        </p:nvSpPr>
        <p:spPr>
          <a:ln/>
        </p:spPr>
        <p:txBody>
          <a:bodyPr/>
          <a:lstStyle>
            <a:lvl1pPr>
              <a:defRPr/>
            </a:lvl1pPr>
          </a:lstStyle>
          <a:p>
            <a:pPr>
              <a:defRPr/>
            </a:pPr>
            <a:fld id="{0B49E0AE-F610-4B2A-B414-02DE1CE263E0}" type="slidenum">
              <a:rPr lang="en-AU" altLang="en-US"/>
              <a:pPr>
                <a:defRPr/>
              </a:pPr>
              <a:t>‹#›</a:t>
            </a:fld>
            <a:endParaRPr lang="en-AU" altLang="en-US"/>
          </a:p>
        </p:txBody>
      </p:sp>
    </p:spTree>
    <p:extLst>
      <p:ext uri="{BB962C8B-B14F-4D97-AF65-F5344CB8AC3E}">
        <p14:creationId xmlns:p14="http://schemas.microsoft.com/office/powerpoint/2010/main" val="420209788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a:extLst>
              <a:ext uri="{FF2B5EF4-FFF2-40B4-BE49-F238E27FC236}">
                <a16:creationId xmlns:a16="http://schemas.microsoft.com/office/drawing/2014/main" id="{DD17E30B-2341-F33F-17C1-471FD27AE1E8}"/>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4" name="Rectangle 19">
            <a:extLst>
              <a:ext uri="{FF2B5EF4-FFF2-40B4-BE49-F238E27FC236}">
                <a16:creationId xmlns:a16="http://schemas.microsoft.com/office/drawing/2014/main" id="{7818BBE3-57FB-DE42-CEB7-E774C8AF8C87}"/>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5" name="Rectangle 20">
            <a:extLst>
              <a:ext uri="{FF2B5EF4-FFF2-40B4-BE49-F238E27FC236}">
                <a16:creationId xmlns:a16="http://schemas.microsoft.com/office/drawing/2014/main" id="{D79F5F23-5DE4-88F7-31AE-1B7621057BDA}"/>
              </a:ext>
            </a:extLst>
          </p:cNvPr>
          <p:cNvSpPr>
            <a:spLocks noGrp="1" noChangeArrowheads="1"/>
          </p:cNvSpPr>
          <p:nvPr>
            <p:ph type="sldNum" sz="quarter" idx="12"/>
          </p:nvPr>
        </p:nvSpPr>
        <p:spPr>
          <a:ln/>
        </p:spPr>
        <p:txBody>
          <a:bodyPr/>
          <a:lstStyle>
            <a:lvl1pPr>
              <a:defRPr/>
            </a:lvl1pPr>
          </a:lstStyle>
          <a:p>
            <a:pPr>
              <a:defRPr/>
            </a:pPr>
            <a:fld id="{B0CB4154-F83A-4A3B-96DD-2DDC198E1D90}" type="slidenum">
              <a:rPr lang="en-AU" altLang="en-US"/>
              <a:pPr>
                <a:defRPr/>
              </a:pPr>
              <a:t>‹#›</a:t>
            </a:fld>
            <a:endParaRPr lang="en-AU" altLang="en-US"/>
          </a:p>
        </p:txBody>
      </p:sp>
    </p:spTree>
    <p:extLst>
      <p:ext uri="{BB962C8B-B14F-4D97-AF65-F5344CB8AC3E}">
        <p14:creationId xmlns:p14="http://schemas.microsoft.com/office/powerpoint/2010/main" val="3444163123"/>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B13758A-6711-D303-FF66-24E4427139A2}"/>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3" name="Rectangle 19">
            <a:extLst>
              <a:ext uri="{FF2B5EF4-FFF2-40B4-BE49-F238E27FC236}">
                <a16:creationId xmlns:a16="http://schemas.microsoft.com/office/drawing/2014/main" id="{DF43140B-481A-9F13-4CEC-4E90618AD350}"/>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4" name="Rectangle 20">
            <a:extLst>
              <a:ext uri="{FF2B5EF4-FFF2-40B4-BE49-F238E27FC236}">
                <a16:creationId xmlns:a16="http://schemas.microsoft.com/office/drawing/2014/main" id="{30D0ECCF-50DB-D81B-647B-E5A83C5C31E7}"/>
              </a:ext>
            </a:extLst>
          </p:cNvPr>
          <p:cNvSpPr>
            <a:spLocks noGrp="1" noChangeArrowheads="1"/>
          </p:cNvSpPr>
          <p:nvPr>
            <p:ph type="sldNum" sz="quarter" idx="12"/>
          </p:nvPr>
        </p:nvSpPr>
        <p:spPr>
          <a:ln/>
        </p:spPr>
        <p:txBody>
          <a:bodyPr/>
          <a:lstStyle>
            <a:lvl1pPr>
              <a:defRPr/>
            </a:lvl1pPr>
          </a:lstStyle>
          <a:p>
            <a:pPr>
              <a:defRPr/>
            </a:pPr>
            <a:fld id="{57F0C432-25B8-4043-A7D7-BAA371349A96}" type="slidenum">
              <a:rPr lang="en-AU" altLang="en-US"/>
              <a:pPr>
                <a:defRPr/>
              </a:pPr>
              <a:t>‹#›</a:t>
            </a:fld>
            <a:endParaRPr lang="en-AU" altLang="en-US"/>
          </a:p>
        </p:txBody>
      </p:sp>
    </p:spTree>
    <p:extLst>
      <p:ext uri="{BB962C8B-B14F-4D97-AF65-F5344CB8AC3E}">
        <p14:creationId xmlns:p14="http://schemas.microsoft.com/office/powerpoint/2010/main" val="175315152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8D4E63-8CC2-DC12-E6DD-268B76DFD83D}"/>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6" name="Rectangle 19">
            <a:extLst>
              <a:ext uri="{FF2B5EF4-FFF2-40B4-BE49-F238E27FC236}">
                <a16:creationId xmlns:a16="http://schemas.microsoft.com/office/drawing/2014/main" id="{514722B6-4E52-E8F4-12E1-35E1F9DB822A}"/>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7" name="Rectangle 20">
            <a:extLst>
              <a:ext uri="{FF2B5EF4-FFF2-40B4-BE49-F238E27FC236}">
                <a16:creationId xmlns:a16="http://schemas.microsoft.com/office/drawing/2014/main" id="{5099059D-F063-B5F0-DD9B-61476843ECB5}"/>
              </a:ext>
            </a:extLst>
          </p:cNvPr>
          <p:cNvSpPr>
            <a:spLocks noGrp="1" noChangeArrowheads="1"/>
          </p:cNvSpPr>
          <p:nvPr>
            <p:ph type="sldNum" sz="quarter" idx="12"/>
          </p:nvPr>
        </p:nvSpPr>
        <p:spPr>
          <a:ln/>
        </p:spPr>
        <p:txBody>
          <a:bodyPr/>
          <a:lstStyle>
            <a:lvl1pPr>
              <a:defRPr/>
            </a:lvl1pPr>
          </a:lstStyle>
          <a:p>
            <a:pPr>
              <a:defRPr/>
            </a:pPr>
            <a:fld id="{0C967617-D113-46D7-B02D-F6D284ED186F}" type="slidenum">
              <a:rPr lang="en-AU" altLang="en-US"/>
              <a:pPr>
                <a:defRPr/>
              </a:pPr>
              <a:t>‹#›</a:t>
            </a:fld>
            <a:endParaRPr lang="en-AU" altLang="en-US"/>
          </a:p>
        </p:txBody>
      </p:sp>
    </p:spTree>
    <p:extLst>
      <p:ext uri="{BB962C8B-B14F-4D97-AF65-F5344CB8AC3E}">
        <p14:creationId xmlns:p14="http://schemas.microsoft.com/office/powerpoint/2010/main" val="308949411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C7209DD-14B4-38D1-34FD-91216837A9BF}"/>
              </a:ext>
            </a:extLst>
          </p:cNvPr>
          <p:cNvSpPr>
            <a:spLocks noGrp="1" noChangeArrowheads="1"/>
          </p:cNvSpPr>
          <p:nvPr>
            <p:ph type="dt" sz="half" idx="10"/>
          </p:nvPr>
        </p:nvSpPr>
        <p:spPr>
          <a:ln/>
        </p:spPr>
        <p:txBody>
          <a:bodyPr/>
          <a:lstStyle>
            <a:lvl1pPr>
              <a:defRPr/>
            </a:lvl1pPr>
          </a:lstStyle>
          <a:p>
            <a:pPr>
              <a:defRPr/>
            </a:pPr>
            <a:r>
              <a:rPr lang="en-AU"/>
              <a:t>RMIT University©yyyy</a:t>
            </a:r>
          </a:p>
        </p:txBody>
      </p:sp>
      <p:sp>
        <p:nvSpPr>
          <p:cNvPr id="6" name="Rectangle 19">
            <a:extLst>
              <a:ext uri="{FF2B5EF4-FFF2-40B4-BE49-F238E27FC236}">
                <a16:creationId xmlns:a16="http://schemas.microsoft.com/office/drawing/2014/main" id="{88E94ACE-6A4B-21D2-CDB4-A582D52CBBD1}"/>
              </a:ext>
            </a:extLst>
          </p:cNvPr>
          <p:cNvSpPr>
            <a:spLocks noGrp="1" noChangeArrowheads="1"/>
          </p:cNvSpPr>
          <p:nvPr>
            <p:ph type="ftr" sz="quarter" idx="11"/>
          </p:nvPr>
        </p:nvSpPr>
        <p:spPr>
          <a:ln/>
        </p:spPr>
        <p:txBody>
          <a:bodyPr/>
          <a:lstStyle>
            <a:lvl1pPr>
              <a:defRPr/>
            </a:lvl1pPr>
          </a:lstStyle>
          <a:p>
            <a:pPr>
              <a:defRPr/>
            </a:pPr>
            <a:r>
              <a:rPr lang="en-AU"/>
              <a:t>School of Aerospace, Mechanical and Manufacturing Engineering</a:t>
            </a:r>
          </a:p>
        </p:txBody>
      </p:sp>
      <p:sp>
        <p:nvSpPr>
          <p:cNvPr id="7" name="Rectangle 20">
            <a:extLst>
              <a:ext uri="{FF2B5EF4-FFF2-40B4-BE49-F238E27FC236}">
                <a16:creationId xmlns:a16="http://schemas.microsoft.com/office/drawing/2014/main" id="{BF673FB3-E7F6-E61C-6FCA-7A6479DAF26E}"/>
              </a:ext>
            </a:extLst>
          </p:cNvPr>
          <p:cNvSpPr>
            <a:spLocks noGrp="1" noChangeArrowheads="1"/>
          </p:cNvSpPr>
          <p:nvPr>
            <p:ph type="sldNum" sz="quarter" idx="12"/>
          </p:nvPr>
        </p:nvSpPr>
        <p:spPr>
          <a:ln/>
        </p:spPr>
        <p:txBody>
          <a:bodyPr/>
          <a:lstStyle>
            <a:lvl1pPr>
              <a:defRPr/>
            </a:lvl1pPr>
          </a:lstStyle>
          <a:p>
            <a:pPr>
              <a:defRPr/>
            </a:pPr>
            <a:fld id="{0C63AA75-6E21-4714-9A32-DD1C77BD0B4A}" type="slidenum">
              <a:rPr lang="en-AU" altLang="en-US"/>
              <a:pPr>
                <a:defRPr/>
              </a:pPr>
              <a:t>‹#›</a:t>
            </a:fld>
            <a:endParaRPr lang="en-AU" altLang="en-US"/>
          </a:p>
        </p:txBody>
      </p:sp>
    </p:spTree>
    <p:extLst>
      <p:ext uri="{BB962C8B-B14F-4D97-AF65-F5344CB8AC3E}">
        <p14:creationId xmlns:p14="http://schemas.microsoft.com/office/powerpoint/2010/main" val="369965448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1" descr="core footer">
            <a:extLst>
              <a:ext uri="{FF2B5EF4-FFF2-40B4-BE49-F238E27FC236}">
                <a16:creationId xmlns:a16="http://schemas.microsoft.com/office/drawing/2014/main" id="{4760BE8D-D2F7-0303-B272-11CBC0199CF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7C1BD187-130C-EE91-C17E-886C5F9935D5}"/>
              </a:ext>
            </a:extLst>
          </p:cNvPr>
          <p:cNvSpPr>
            <a:spLocks noGrp="1" noChangeArrowheads="1"/>
          </p:cNvSpPr>
          <p:nvPr>
            <p:ph type="title"/>
          </p:nvPr>
        </p:nvSpPr>
        <p:spPr bwMode="auto">
          <a:xfrm>
            <a:off x="381000" y="274638"/>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Header 1</a:t>
            </a:r>
          </a:p>
        </p:txBody>
      </p:sp>
      <p:sp>
        <p:nvSpPr>
          <p:cNvPr id="1028" name="Rectangle 3">
            <a:extLst>
              <a:ext uri="{FF2B5EF4-FFF2-40B4-BE49-F238E27FC236}">
                <a16:creationId xmlns:a16="http://schemas.microsoft.com/office/drawing/2014/main" id="{4FE4C8CA-03A7-241D-514C-5BD899FEC4CB}"/>
              </a:ext>
            </a:extLst>
          </p:cNvPr>
          <p:cNvSpPr>
            <a:spLocks noGrp="1" noChangeArrowheads="1"/>
          </p:cNvSpPr>
          <p:nvPr>
            <p:ph type="body" idx="1"/>
          </p:nvPr>
        </p:nvSpPr>
        <p:spPr bwMode="auto">
          <a:xfrm>
            <a:off x="381000" y="1300163"/>
            <a:ext cx="8229600" cy="486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3076" name="Rectangle 4">
            <a:extLst>
              <a:ext uri="{FF2B5EF4-FFF2-40B4-BE49-F238E27FC236}">
                <a16:creationId xmlns:a16="http://schemas.microsoft.com/office/drawing/2014/main" id="{9AA9AF0A-D4BB-F5DD-049A-4F11913B66B5}"/>
              </a:ext>
            </a:extLst>
          </p:cNvPr>
          <p:cNvSpPr>
            <a:spLocks noGrp="1" noChangeArrowheads="1"/>
          </p:cNvSpPr>
          <p:nvPr>
            <p:ph type="dt" sz="half" idx="2"/>
          </p:nvPr>
        </p:nvSpPr>
        <p:spPr bwMode="auto">
          <a:xfrm>
            <a:off x="444500" y="6565900"/>
            <a:ext cx="2133600" cy="215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base" hangingPunct="1">
              <a:defRPr sz="1100">
                <a:latin typeface="Arial" charset="0"/>
              </a:defRPr>
            </a:lvl1pPr>
          </a:lstStyle>
          <a:p>
            <a:pPr>
              <a:defRPr/>
            </a:pPr>
            <a:r>
              <a:rPr lang="en-AU"/>
              <a:t>RMIT University©yyyy</a:t>
            </a:r>
          </a:p>
        </p:txBody>
      </p:sp>
      <p:sp>
        <p:nvSpPr>
          <p:cNvPr id="3091" name="Rectangle 19">
            <a:extLst>
              <a:ext uri="{FF2B5EF4-FFF2-40B4-BE49-F238E27FC236}">
                <a16:creationId xmlns:a16="http://schemas.microsoft.com/office/drawing/2014/main" id="{6CF83A93-490B-1E7F-F7F5-6EAB1A439824}"/>
              </a:ext>
            </a:extLst>
          </p:cNvPr>
          <p:cNvSpPr>
            <a:spLocks noGrp="1" noChangeArrowheads="1"/>
          </p:cNvSpPr>
          <p:nvPr>
            <p:ph type="ftr" sz="quarter" idx="3"/>
          </p:nvPr>
        </p:nvSpPr>
        <p:spPr bwMode="auto">
          <a:xfrm>
            <a:off x="2611438" y="6575425"/>
            <a:ext cx="3832225" cy="215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base" hangingPunct="1">
              <a:defRPr sz="1100">
                <a:latin typeface="Arial" charset="0"/>
                <a:ea typeface="+mn-ea"/>
                <a:cs typeface="Arial" charset="0"/>
              </a:defRPr>
            </a:lvl1pPr>
          </a:lstStyle>
          <a:p>
            <a:pPr>
              <a:defRPr/>
            </a:pPr>
            <a:r>
              <a:rPr lang="en-AU"/>
              <a:t>School of Aerospace, Mechanical and Manufacturing Engineering</a:t>
            </a:r>
          </a:p>
        </p:txBody>
      </p:sp>
      <p:sp>
        <p:nvSpPr>
          <p:cNvPr id="3092" name="Rectangle 20">
            <a:extLst>
              <a:ext uri="{FF2B5EF4-FFF2-40B4-BE49-F238E27FC236}">
                <a16:creationId xmlns:a16="http://schemas.microsoft.com/office/drawing/2014/main" id="{183B834A-8574-CA75-645B-CC84A993D8C6}"/>
              </a:ext>
            </a:extLst>
          </p:cNvPr>
          <p:cNvSpPr>
            <a:spLocks noGrp="1" noChangeArrowheads="1"/>
          </p:cNvSpPr>
          <p:nvPr>
            <p:ph type="sldNum" sz="quarter" idx="4"/>
          </p:nvPr>
        </p:nvSpPr>
        <p:spPr bwMode="auto">
          <a:xfrm>
            <a:off x="6523038" y="6578600"/>
            <a:ext cx="2133600" cy="215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100"/>
            </a:lvl1pPr>
          </a:lstStyle>
          <a:p>
            <a:pPr>
              <a:defRPr/>
            </a:pPr>
            <a:fld id="{02C16424-26AE-4D47-B63D-2C5F74BC0F52}"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4122" r:id="rId1"/>
    <p:sldLayoutId id="2147484112" r:id="rId2"/>
    <p:sldLayoutId id="2147484113" r:id="rId3"/>
    <p:sldLayoutId id="2147484114" r:id="rId4"/>
    <p:sldLayoutId id="2147484115" r:id="rId5"/>
    <p:sldLayoutId id="2147484116" r:id="rId6"/>
    <p:sldLayoutId id="2147484117" r:id="rId7"/>
    <p:sldLayoutId id="2147484118" r:id="rId8"/>
    <p:sldLayoutId id="2147484119" r:id="rId9"/>
    <p:sldLayoutId id="2147484120" r:id="rId10"/>
    <p:sldLayoutId id="2147484121" r:id="rId11"/>
    <p:sldLayoutId id="2147484123" r:id="rId12"/>
  </p:sldLayoutIdLst>
  <p:transition spd="slow">
    <p:wipe/>
  </p:transition>
  <p:hf hdr="0"/>
  <p:txStyles>
    <p:titleStyle>
      <a:lvl1pPr algn="l" rtl="0" eaLnBrk="0" fontAlgn="base" hangingPunct="0">
        <a:spcBef>
          <a:spcPct val="0"/>
        </a:spcBef>
        <a:spcAft>
          <a:spcPct val="0"/>
        </a:spcAft>
        <a:defRPr sz="2500">
          <a:solidFill>
            <a:srgbClr val="EE3224"/>
          </a:solidFill>
          <a:latin typeface="+mj-lt"/>
          <a:ea typeface="ＭＳ Ｐゴシック" charset="0"/>
          <a:cs typeface="+mj-cs"/>
        </a:defRPr>
      </a:lvl1pPr>
      <a:lvl2pPr algn="l" rtl="0" eaLnBrk="0" fontAlgn="base" hangingPunct="0">
        <a:spcBef>
          <a:spcPct val="0"/>
        </a:spcBef>
        <a:spcAft>
          <a:spcPct val="0"/>
        </a:spcAft>
        <a:defRPr sz="2500">
          <a:solidFill>
            <a:srgbClr val="EE3224"/>
          </a:solidFill>
          <a:latin typeface="Arial" charset="0"/>
          <a:ea typeface="ＭＳ Ｐゴシック" charset="0"/>
          <a:cs typeface="Arial" charset="0"/>
        </a:defRPr>
      </a:lvl2pPr>
      <a:lvl3pPr algn="l" rtl="0" eaLnBrk="0" fontAlgn="base" hangingPunct="0">
        <a:spcBef>
          <a:spcPct val="0"/>
        </a:spcBef>
        <a:spcAft>
          <a:spcPct val="0"/>
        </a:spcAft>
        <a:defRPr sz="2500">
          <a:solidFill>
            <a:srgbClr val="EE3224"/>
          </a:solidFill>
          <a:latin typeface="Arial" charset="0"/>
          <a:ea typeface="ＭＳ Ｐゴシック" charset="0"/>
          <a:cs typeface="Arial" charset="0"/>
        </a:defRPr>
      </a:lvl3pPr>
      <a:lvl4pPr algn="l" rtl="0" eaLnBrk="0" fontAlgn="base" hangingPunct="0">
        <a:spcBef>
          <a:spcPct val="0"/>
        </a:spcBef>
        <a:spcAft>
          <a:spcPct val="0"/>
        </a:spcAft>
        <a:defRPr sz="2500">
          <a:solidFill>
            <a:srgbClr val="EE3224"/>
          </a:solidFill>
          <a:latin typeface="Arial" charset="0"/>
          <a:ea typeface="ＭＳ Ｐゴシック" charset="0"/>
          <a:cs typeface="Arial" charset="0"/>
        </a:defRPr>
      </a:lvl4pPr>
      <a:lvl5pPr algn="l" rtl="0" eaLnBrk="0" fontAlgn="base" hangingPunct="0">
        <a:spcBef>
          <a:spcPct val="0"/>
        </a:spcBef>
        <a:spcAft>
          <a:spcPct val="0"/>
        </a:spcAft>
        <a:defRPr sz="2500">
          <a:solidFill>
            <a:srgbClr val="EE3224"/>
          </a:solidFill>
          <a:latin typeface="Arial" charset="0"/>
          <a:ea typeface="ＭＳ Ｐゴシック" charset="0"/>
          <a:cs typeface="Arial" charset="0"/>
        </a:defRPr>
      </a:lvl5pPr>
      <a:lvl6pPr marL="457200" algn="l" rtl="0" fontAlgn="base">
        <a:spcBef>
          <a:spcPct val="0"/>
        </a:spcBef>
        <a:spcAft>
          <a:spcPct val="0"/>
        </a:spcAft>
        <a:defRPr sz="2500">
          <a:solidFill>
            <a:srgbClr val="EE3224"/>
          </a:solidFill>
          <a:latin typeface="Arial" charset="0"/>
          <a:cs typeface="Arial" charset="0"/>
        </a:defRPr>
      </a:lvl6pPr>
      <a:lvl7pPr marL="914400" algn="l" rtl="0" fontAlgn="base">
        <a:spcBef>
          <a:spcPct val="0"/>
        </a:spcBef>
        <a:spcAft>
          <a:spcPct val="0"/>
        </a:spcAft>
        <a:defRPr sz="2500">
          <a:solidFill>
            <a:srgbClr val="EE3224"/>
          </a:solidFill>
          <a:latin typeface="Arial" charset="0"/>
          <a:cs typeface="Arial" charset="0"/>
        </a:defRPr>
      </a:lvl7pPr>
      <a:lvl8pPr marL="1371600" algn="l" rtl="0" fontAlgn="base">
        <a:spcBef>
          <a:spcPct val="0"/>
        </a:spcBef>
        <a:spcAft>
          <a:spcPct val="0"/>
        </a:spcAft>
        <a:defRPr sz="2500">
          <a:solidFill>
            <a:srgbClr val="EE3224"/>
          </a:solidFill>
          <a:latin typeface="Arial" charset="0"/>
          <a:cs typeface="Arial" charset="0"/>
        </a:defRPr>
      </a:lvl8pPr>
      <a:lvl9pPr marL="1828800" algn="l" rtl="0" fontAlgn="base">
        <a:spcBef>
          <a:spcPct val="0"/>
        </a:spcBef>
        <a:spcAft>
          <a:spcPct val="0"/>
        </a:spcAft>
        <a:defRPr sz="2500">
          <a:solidFill>
            <a:srgbClr val="EE3224"/>
          </a:solidFill>
          <a:latin typeface="Arial" charset="0"/>
          <a:cs typeface="Arial" charset="0"/>
        </a:defRPr>
      </a:lvl9pPr>
    </p:titleStyle>
    <p:bodyStyle>
      <a:lvl1pPr marL="180975" indent="-180975" algn="l" rtl="0" eaLnBrk="0" fontAlgn="base" hangingPunct="0">
        <a:spcBef>
          <a:spcPct val="50000"/>
        </a:spcBef>
        <a:spcAft>
          <a:spcPct val="0"/>
        </a:spcAft>
        <a:buClr>
          <a:srgbClr val="887E6E"/>
        </a:buClr>
        <a:buChar char="•"/>
        <a:defRPr>
          <a:solidFill>
            <a:schemeClr val="tx1"/>
          </a:solidFill>
          <a:latin typeface="+mn-lt"/>
          <a:ea typeface="ＭＳ Ｐゴシック" charset="0"/>
          <a:cs typeface="+mn-cs"/>
        </a:defRPr>
      </a:lvl1pPr>
      <a:lvl2pPr marL="485775" indent="-161925"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2pPr>
      <a:lvl3pPr marL="795338" indent="-161925"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3pPr>
      <a:lvl4pPr marL="1090613" indent="-166688" algn="l" rtl="0" eaLnBrk="0" fontAlgn="base" hangingPunct="0">
        <a:spcBef>
          <a:spcPct val="25000"/>
        </a:spcBef>
        <a:spcAft>
          <a:spcPct val="0"/>
        </a:spcAft>
        <a:buClr>
          <a:srgbClr val="887E6E"/>
        </a:buClr>
        <a:buChar char="–"/>
        <a:defRPr>
          <a:solidFill>
            <a:schemeClr val="tx1"/>
          </a:solidFill>
          <a:latin typeface="+mn-lt"/>
          <a:ea typeface="ＭＳ Ｐゴシック" pitchFamily="34" charset="-128"/>
          <a:cs typeface="+mn-cs"/>
        </a:defRPr>
      </a:lvl4pPr>
      <a:lvl5pPr marL="1390650" indent="-171450"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5pPr>
      <a:lvl6pPr marL="1847850" indent="-171450" algn="l" rtl="0" fontAlgn="base">
        <a:spcBef>
          <a:spcPct val="25000"/>
        </a:spcBef>
        <a:spcAft>
          <a:spcPct val="0"/>
        </a:spcAft>
        <a:buClr>
          <a:srgbClr val="887E6E"/>
        </a:buClr>
        <a:buFont typeface="Arial" charset="0"/>
        <a:buChar char="–"/>
        <a:defRPr>
          <a:solidFill>
            <a:schemeClr val="tx1"/>
          </a:solidFill>
          <a:latin typeface="+mn-lt"/>
          <a:cs typeface="+mn-cs"/>
        </a:defRPr>
      </a:lvl6pPr>
      <a:lvl7pPr marL="2305050" indent="-171450" algn="l" rtl="0" fontAlgn="base">
        <a:spcBef>
          <a:spcPct val="25000"/>
        </a:spcBef>
        <a:spcAft>
          <a:spcPct val="0"/>
        </a:spcAft>
        <a:buClr>
          <a:srgbClr val="887E6E"/>
        </a:buClr>
        <a:buFont typeface="Arial" charset="0"/>
        <a:buChar char="–"/>
        <a:defRPr>
          <a:solidFill>
            <a:schemeClr val="tx1"/>
          </a:solidFill>
          <a:latin typeface="+mn-lt"/>
          <a:cs typeface="+mn-cs"/>
        </a:defRPr>
      </a:lvl7pPr>
      <a:lvl8pPr marL="2762250" indent="-171450" algn="l" rtl="0" fontAlgn="base">
        <a:spcBef>
          <a:spcPct val="25000"/>
        </a:spcBef>
        <a:spcAft>
          <a:spcPct val="0"/>
        </a:spcAft>
        <a:buClr>
          <a:srgbClr val="887E6E"/>
        </a:buClr>
        <a:buFont typeface="Arial" charset="0"/>
        <a:buChar char="–"/>
        <a:defRPr>
          <a:solidFill>
            <a:schemeClr val="tx1"/>
          </a:solidFill>
          <a:latin typeface="+mn-lt"/>
          <a:cs typeface="+mn-cs"/>
        </a:defRPr>
      </a:lvl8pPr>
      <a:lvl9pPr marL="3219450" indent="-171450" algn="l" rtl="0" fontAlgn="base">
        <a:spcBef>
          <a:spcPct val="25000"/>
        </a:spcBef>
        <a:spcAft>
          <a:spcPct val="0"/>
        </a:spcAft>
        <a:buClr>
          <a:srgbClr val="887E6E"/>
        </a:buClr>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5.w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B871FB5C-AB18-749D-69E0-B6FAD003B288}"/>
              </a:ext>
            </a:extLst>
          </p:cNvPr>
          <p:cNvSpPr>
            <a:spLocks noGrp="1" noChangeArrowheads="1"/>
          </p:cNvSpPr>
          <p:nvPr>
            <p:ph type="ctrTitle" idx="4294967295"/>
          </p:nvPr>
        </p:nvSpPr>
        <p:spPr>
          <a:xfrm>
            <a:off x="685800" y="657225"/>
            <a:ext cx="7607300" cy="3032125"/>
          </a:xfrm>
        </p:spPr>
        <p:txBody>
          <a:bodyPr/>
          <a:lstStyle/>
          <a:p>
            <a:r>
              <a:rPr lang="en-AU" altLang="en-US" sz="3300" dirty="0">
                <a:solidFill>
                  <a:schemeClr val="bg1"/>
                </a:solidFill>
                <a:ea typeface="ＭＳ Ｐゴシック" panose="020B0600070205080204" pitchFamily="34" charset="-128"/>
              </a:rPr>
              <a:t>MIET2562</a:t>
            </a:r>
            <a:br>
              <a:rPr lang="en-AU" altLang="en-US" sz="3300" dirty="0">
                <a:solidFill>
                  <a:schemeClr val="bg1"/>
                </a:solidFill>
                <a:ea typeface="ＭＳ Ｐゴシック" panose="020B0600070205080204" pitchFamily="34" charset="-128"/>
              </a:rPr>
            </a:br>
            <a:r>
              <a:rPr lang="en-AU" altLang="en-US" sz="3300" dirty="0">
                <a:solidFill>
                  <a:schemeClr val="bg1"/>
                </a:solidFill>
                <a:ea typeface="ＭＳ Ｐゴシック" panose="020B0600070205080204" pitchFamily="34" charset="-128"/>
              </a:rPr>
              <a:t>Systems Engineering Principles</a:t>
            </a:r>
            <a:br>
              <a:rPr lang="en-AU" altLang="en-US" sz="3300" dirty="0">
                <a:solidFill>
                  <a:schemeClr val="bg1"/>
                </a:solidFill>
                <a:ea typeface="ＭＳ Ｐゴシック" panose="020B0600070205080204" pitchFamily="34" charset="-128"/>
              </a:rPr>
            </a:br>
            <a:br>
              <a:rPr lang="en-AU" altLang="en-US" sz="3300" dirty="0">
                <a:solidFill>
                  <a:schemeClr val="bg1"/>
                </a:solidFill>
                <a:ea typeface="ＭＳ Ｐゴシック" panose="020B0600070205080204" pitchFamily="34" charset="-128"/>
              </a:rPr>
            </a:br>
            <a:r>
              <a:rPr lang="en-AU" altLang="en-US" sz="3300" dirty="0">
                <a:solidFill>
                  <a:schemeClr val="bg1"/>
                </a:solidFill>
                <a:ea typeface="ＭＳ Ｐゴシック" panose="020B0600070205080204" pitchFamily="34" charset="-128"/>
              </a:rPr>
              <a:t>System Engineering V Lifecycle – Verification Test Plan – Tutorial – Driverless Car</a:t>
            </a:r>
            <a:endParaRPr lang="en-US" altLang="en-US" sz="3300" dirty="0">
              <a:solidFill>
                <a:schemeClr val="bg1"/>
              </a:solidFill>
              <a:ea typeface="ＭＳ Ｐゴシック" panose="020B0600070205080204" pitchFamily="34" charset="-128"/>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AU" sz="2800" dirty="0">
                <a:solidFill>
                  <a:srgbClr val="FF0000"/>
                </a:solidFill>
              </a:rPr>
              <a:t>Function </a:t>
            </a:r>
            <a:r>
              <a:rPr lang="en-AU" altLang="en-US" sz="2800" dirty="0"/>
              <a:t>F4.1 – Server</a:t>
            </a:r>
            <a:endParaRPr lang="en-AU" sz="2800" dirty="0">
              <a:solidFill>
                <a:srgbClr val="FF0000"/>
              </a:solidFill>
              <a:ea typeface="ＭＳ Ｐゴシック" pitchFamily="34" charset="-128"/>
            </a:endParaRPr>
          </a:p>
        </p:txBody>
      </p:sp>
      <p:sp>
        <p:nvSpPr>
          <p:cNvPr id="2" name="Footer Placeholder 1"/>
          <p:cNvSpPr>
            <a:spLocks noGrp="1"/>
          </p:cNvSpPr>
          <p:nvPr>
            <p:ph type="ftr" sz="quarter" idx="11"/>
          </p:nvPr>
        </p:nvSpPr>
        <p:spPr/>
        <p:txBody>
          <a:bodyPr/>
          <a:lstStyle/>
          <a:p>
            <a:pPr>
              <a:defRPr/>
            </a:pPr>
            <a:r>
              <a:rPr lang="en-AU"/>
              <a:t>School of Engineering</a:t>
            </a:r>
          </a:p>
        </p:txBody>
      </p:sp>
      <p:sp>
        <p:nvSpPr>
          <p:cNvPr id="922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10</a:t>
            </a:fld>
            <a:endParaRPr lang="en-AU" sz="1100"/>
          </a:p>
        </p:txBody>
      </p:sp>
      <p:sp>
        <p:nvSpPr>
          <p:cNvPr id="7" name="TextBox 6">
            <a:extLst>
              <a:ext uri="{FF2B5EF4-FFF2-40B4-BE49-F238E27FC236}">
                <a16:creationId xmlns:a16="http://schemas.microsoft.com/office/drawing/2014/main" id="{01015817-889C-4954-9F2C-D8F72FB85135}"/>
              </a:ext>
            </a:extLst>
          </p:cNvPr>
          <p:cNvSpPr txBox="1"/>
          <p:nvPr/>
        </p:nvSpPr>
        <p:spPr>
          <a:xfrm>
            <a:off x="3371674" y="2985685"/>
            <a:ext cx="1545150" cy="1077218"/>
          </a:xfrm>
          <a:prstGeom prst="rect">
            <a:avLst/>
          </a:prstGeom>
          <a:noFill/>
        </p:spPr>
        <p:txBody>
          <a:bodyPr wrap="square" rtlCol="0">
            <a:spAutoFit/>
          </a:bodyPr>
          <a:lstStyle/>
          <a:p>
            <a:pPr algn="ctr"/>
            <a:r>
              <a:rPr lang="en-AU" sz="3200" dirty="0">
                <a:solidFill>
                  <a:schemeClr val="tx1"/>
                </a:solidFill>
              </a:rPr>
              <a:t>4.1 Server</a:t>
            </a:r>
          </a:p>
        </p:txBody>
      </p:sp>
      <p:sp>
        <p:nvSpPr>
          <p:cNvPr id="8" name="Rectangle 7">
            <a:extLst>
              <a:ext uri="{FF2B5EF4-FFF2-40B4-BE49-F238E27FC236}">
                <a16:creationId xmlns:a16="http://schemas.microsoft.com/office/drawing/2014/main" id="{3820DCC4-1B2F-43B9-92A1-F31C5C323E13}"/>
              </a:ext>
            </a:extLst>
          </p:cNvPr>
          <p:cNvSpPr/>
          <p:nvPr/>
        </p:nvSpPr>
        <p:spPr bwMode="auto">
          <a:xfrm>
            <a:off x="3137884" y="2856887"/>
            <a:ext cx="2017986" cy="1334814"/>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0" name="Straight Arrow Connector 9">
            <a:extLst>
              <a:ext uri="{FF2B5EF4-FFF2-40B4-BE49-F238E27FC236}">
                <a16:creationId xmlns:a16="http://schemas.microsoft.com/office/drawing/2014/main" id="{7E96F81B-8361-4C97-BF1C-0A67EBD20B2E}"/>
              </a:ext>
            </a:extLst>
          </p:cNvPr>
          <p:cNvCxnSpPr/>
          <p:nvPr/>
        </p:nvCxnSpPr>
        <p:spPr bwMode="auto">
          <a:xfrm>
            <a:off x="1981746" y="3504314"/>
            <a:ext cx="1156138" cy="0"/>
          </a:xfrm>
          <a:prstGeom prst="straightConnector1">
            <a:avLst/>
          </a:prstGeom>
          <a:noFill/>
          <a:ln w="28575" cap="flat" cmpd="sng" algn="ctr">
            <a:solidFill>
              <a:schemeClr val="tx1"/>
            </a:solidFill>
            <a:prstDash val="solid"/>
            <a:round/>
            <a:headEnd type="none" w="med" len="med"/>
            <a:tailEnd type="triangle" w="lg" len="lg"/>
          </a:ln>
          <a:effectLst/>
        </p:spPr>
      </p:cxnSp>
      <p:cxnSp>
        <p:nvCxnSpPr>
          <p:cNvPr id="15" name="Straight Arrow Connector 14">
            <a:extLst>
              <a:ext uri="{FF2B5EF4-FFF2-40B4-BE49-F238E27FC236}">
                <a16:creationId xmlns:a16="http://schemas.microsoft.com/office/drawing/2014/main" id="{C7213225-FF4C-4DEB-9F67-B7C3F25F65D6}"/>
              </a:ext>
            </a:extLst>
          </p:cNvPr>
          <p:cNvCxnSpPr/>
          <p:nvPr/>
        </p:nvCxnSpPr>
        <p:spPr bwMode="auto">
          <a:xfrm>
            <a:off x="5150614" y="3528687"/>
            <a:ext cx="1156138" cy="0"/>
          </a:xfrm>
          <a:prstGeom prst="straightConnector1">
            <a:avLst/>
          </a:prstGeom>
          <a:noFill/>
          <a:ln w="28575" cap="flat" cmpd="sng" algn="ctr">
            <a:solidFill>
              <a:schemeClr val="tx1"/>
            </a:solidFill>
            <a:prstDash val="solid"/>
            <a:round/>
            <a:headEnd type="none" w="med" len="med"/>
            <a:tailEnd type="triangle" w="lg" len="lg"/>
          </a:ln>
          <a:effectLst/>
        </p:spPr>
      </p:cxnSp>
      <p:graphicFrame>
        <p:nvGraphicFramePr>
          <p:cNvPr id="11" name="Object 1">
            <a:extLst>
              <a:ext uri="{FF2B5EF4-FFF2-40B4-BE49-F238E27FC236}">
                <a16:creationId xmlns:a16="http://schemas.microsoft.com/office/drawing/2014/main" id="{F77801B0-8237-46A7-8C27-1AF6A9E62464}"/>
              </a:ext>
            </a:extLst>
          </p:cNvPr>
          <p:cNvGraphicFramePr>
            <a:graphicFrameLocks noChangeAspect="1"/>
          </p:cNvGraphicFramePr>
          <p:nvPr>
            <p:extLst>
              <p:ext uri="{D42A27DB-BD31-4B8C-83A1-F6EECF244321}">
                <p14:modId xmlns:p14="http://schemas.microsoft.com/office/powerpoint/2010/main" val="2752504631"/>
              </p:ext>
            </p:extLst>
          </p:nvPr>
        </p:nvGraphicFramePr>
        <p:xfrm>
          <a:off x="5456511" y="2646362"/>
          <a:ext cx="1822450" cy="782638"/>
        </p:xfrm>
        <a:graphic>
          <a:graphicData uri="http://schemas.openxmlformats.org/presentationml/2006/ole">
            <mc:AlternateContent xmlns:mc="http://schemas.openxmlformats.org/markup-compatibility/2006">
              <mc:Choice xmlns:v="urn:schemas-microsoft-com:vml" Requires="v">
                <p:oleObj name="Equation" r:id="rId2" imgW="647640" imgH="279360" progId="Equation.DSMT4">
                  <p:embed/>
                </p:oleObj>
              </mc:Choice>
              <mc:Fallback>
                <p:oleObj name="Equation" r:id="rId2" imgW="647640" imgH="279360" progId="Equation.DSMT4">
                  <p:embed/>
                  <p:pic>
                    <p:nvPicPr>
                      <p:cNvPr id="11" name="Object 1">
                        <a:extLst>
                          <a:ext uri="{FF2B5EF4-FFF2-40B4-BE49-F238E27FC236}">
                            <a16:creationId xmlns:a16="http://schemas.microsoft.com/office/drawing/2014/main" id="{F77801B0-8237-46A7-8C27-1AF6A9E62464}"/>
                          </a:ext>
                        </a:extLst>
                      </p:cNvPr>
                      <p:cNvPicPr>
                        <a:picLocks noChangeAspect="1" noChangeArrowheads="1"/>
                      </p:cNvPicPr>
                      <p:nvPr/>
                    </p:nvPicPr>
                    <p:blipFill>
                      <a:blip r:embed="rId3"/>
                      <a:srcRect/>
                      <a:stretch>
                        <a:fillRect/>
                      </a:stretch>
                    </p:blipFill>
                    <p:spPr bwMode="auto">
                      <a:xfrm>
                        <a:off x="5456511" y="2646362"/>
                        <a:ext cx="1822450"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a:extLst>
              <a:ext uri="{FF2B5EF4-FFF2-40B4-BE49-F238E27FC236}">
                <a16:creationId xmlns:a16="http://schemas.microsoft.com/office/drawing/2014/main" id="{62210A53-1E93-8367-59F0-F48ECCA5EE46}"/>
              </a:ext>
            </a:extLst>
          </p:cNvPr>
          <p:cNvSpPr txBox="1"/>
          <p:nvPr/>
        </p:nvSpPr>
        <p:spPr>
          <a:xfrm>
            <a:off x="5392450" y="3596336"/>
            <a:ext cx="1777752"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Layout of goods</a:t>
            </a:r>
          </a:p>
        </p:txBody>
      </p:sp>
      <p:sp>
        <p:nvSpPr>
          <p:cNvPr id="5" name="TextBox 4">
            <a:extLst>
              <a:ext uri="{FF2B5EF4-FFF2-40B4-BE49-F238E27FC236}">
                <a16:creationId xmlns:a16="http://schemas.microsoft.com/office/drawing/2014/main" id="{F71DA4C3-9142-9444-A2B4-3A7DE582EDC2}"/>
              </a:ext>
            </a:extLst>
          </p:cNvPr>
          <p:cNvSpPr txBox="1"/>
          <p:nvPr/>
        </p:nvSpPr>
        <p:spPr>
          <a:xfrm>
            <a:off x="1211556" y="1760787"/>
            <a:ext cx="1373589"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order goods data</a:t>
            </a:r>
          </a:p>
        </p:txBody>
      </p:sp>
      <p:graphicFrame>
        <p:nvGraphicFramePr>
          <p:cNvPr id="6" name="Object 5">
            <a:extLst>
              <a:ext uri="{FF2B5EF4-FFF2-40B4-BE49-F238E27FC236}">
                <a16:creationId xmlns:a16="http://schemas.microsoft.com/office/drawing/2014/main" id="{3BA9A58F-D396-18EE-7F55-464827C72E3A}"/>
              </a:ext>
            </a:extLst>
          </p:cNvPr>
          <p:cNvGraphicFramePr>
            <a:graphicFrameLocks noChangeAspect="1"/>
          </p:cNvGraphicFramePr>
          <p:nvPr>
            <p:extLst>
              <p:ext uri="{D42A27DB-BD31-4B8C-83A1-F6EECF244321}">
                <p14:modId xmlns:p14="http://schemas.microsoft.com/office/powerpoint/2010/main" val="1879604778"/>
              </p:ext>
            </p:extLst>
          </p:nvPr>
        </p:nvGraphicFramePr>
        <p:xfrm>
          <a:off x="2167850" y="2684117"/>
          <a:ext cx="576707" cy="709793"/>
        </p:xfrm>
        <a:graphic>
          <a:graphicData uri="http://schemas.openxmlformats.org/presentationml/2006/ole">
            <mc:AlternateContent xmlns:mc="http://schemas.openxmlformats.org/markup-compatibility/2006">
              <mc:Choice xmlns:v="urn:schemas-microsoft-com:vml" Requires="v">
                <p:oleObj name="Equation" r:id="rId4" imgW="164880" imgH="203040" progId="Equation.DSMT4">
                  <p:embed/>
                </p:oleObj>
              </mc:Choice>
              <mc:Fallback>
                <p:oleObj name="Equation" r:id="rId4" imgW="164880" imgH="203040" progId="Equation.DSMT4">
                  <p:embed/>
                  <p:pic>
                    <p:nvPicPr>
                      <p:cNvPr id="0" name=""/>
                      <p:cNvPicPr/>
                      <p:nvPr/>
                    </p:nvPicPr>
                    <p:blipFill>
                      <a:blip r:embed="rId5"/>
                      <a:stretch>
                        <a:fillRect/>
                      </a:stretch>
                    </p:blipFill>
                    <p:spPr>
                      <a:xfrm>
                        <a:off x="2167850" y="2684117"/>
                        <a:ext cx="576707" cy="709793"/>
                      </a:xfrm>
                      <a:prstGeom prst="rect">
                        <a:avLst/>
                      </a:prstGeom>
                    </p:spPr>
                  </p:pic>
                </p:oleObj>
              </mc:Fallback>
            </mc:AlternateContent>
          </a:graphicData>
        </a:graphic>
      </p:graphicFrame>
      <p:cxnSp>
        <p:nvCxnSpPr>
          <p:cNvPr id="4" name="Straight Arrow Connector 3">
            <a:extLst>
              <a:ext uri="{FF2B5EF4-FFF2-40B4-BE49-F238E27FC236}">
                <a16:creationId xmlns:a16="http://schemas.microsoft.com/office/drawing/2014/main" id="{DF3EE32C-F891-FEB4-2A81-B843083AB6F2}"/>
              </a:ext>
            </a:extLst>
          </p:cNvPr>
          <p:cNvCxnSpPr/>
          <p:nvPr/>
        </p:nvCxnSpPr>
        <p:spPr bwMode="auto">
          <a:xfrm>
            <a:off x="1981746" y="3914413"/>
            <a:ext cx="1156138" cy="0"/>
          </a:xfrm>
          <a:prstGeom prst="straightConnector1">
            <a:avLst/>
          </a:prstGeom>
          <a:noFill/>
          <a:ln w="28575" cap="flat" cmpd="sng" algn="ctr">
            <a:solidFill>
              <a:schemeClr val="tx1"/>
            </a:solidFill>
            <a:prstDash val="solid"/>
            <a:round/>
            <a:headEnd type="none" w="med" len="med"/>
            <a:tailEnd type="triangle" w="lg" len="lg"/>
          </a:ln>
          <a:effectLst/>
        </p:spPr>
      </p:cxnSp>
      <p:graphicFrame>
        <p:nvGraphicFramePr>
          <p:cNvPr id="9" name="Object 8">
            <a:extLst>
              <a:ext uri="{FF2B5EF4-FFF2-40B4-BE49-F238E27FC236}">
                <a16:creationId xmlns:a16="http://schemas.microsoft.com/office/drawing/2014/main" id="{E74589E3-273A-8739-CFCD-D4CF3D155F2C}"/>
              </a:ext>
            </a:extLst>
          </p:cNvPr>
          <p:cNvGraphicFramePr>
            <a:graphicFrameLocks noChangeAspect="1"/>
          </p:cNvGraphicFramePr>
          <p:nvPr>
            <p:extLst>
              <p:ext uri="{D42A27DB-BD31-4B8C-83A1-F6EECF244321}">
                <p14:modId xmlns:p14="http://schemas.microsoft.com/office/powerpoint/2010/main" val="1217642531"/>
              </p:ext>
            </p:extLst>
          </p:nvPr>
        </p:nvGraphicFramePr>
        <p:xfrm>
          <a:off x="1677988" y="3829050"/>
          <a:ext cx="1374775" cy="976313"/>
        </p:xfrm>
        <a:graphic>
          <a:graphicData uri="http://schemas.openxmlformats.org/presentationml/2006/ole">
            <mc:AlternateContent xmlns:mc="http://schemas.openxmlformats.org/markup-compatibility/2006">
              <mc:Choice xmlns:v="urn:schemas-microsoft-com:vml" Requires="v">
                <p:oleObj name="Equation" r:id="rId6" imgW="393480" imgH="279360" progId="Equation.DSMT4">
                  <p:embed/>
                </p:oleObj>
              </mc:Choice>
              <mc:Fallback>
                <p:oleObj name="Equation" r:id="rId6" imgW="393480" imgH="279360" progId="Equation.DSMT4">
                  <p:embed/>
                  <p:pic>
                    <p:nvPicPr>
                      <p:cNvPr id="6" name="Object 5">
                        <a:extLst>
                          <a:ext uri="{FF2B5EF4-FFF2-40B4-BE49-F238E27FC236}">
                            <a16:creationId xmlns:a16="http://schemas.microsoft.com/office/drawing/2014/main" id="{3BA9A58F-D396-18EE-7F55-464827C72E3A}"/>
                          </a:ext>
                        </a:extLst>
                      </p:cNvPr>
                      <p:cNvPicPr/>
                      <p:nvPr/>
                    </p:nvPicPr>
                    <p:blipFill>
                      <a:blip r:embed="rId7"/>
                      <a:stretch>
                        <a:fillRect/>
                      </a:stretch>
                    </p:blipFill>
                    <p:spPr>
                      <a:xfrm>
                        <a:off x="1677988" y="3829050"/>
                        <a:ext cx="1374775" cy="976313"/>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89CE3314-1233-B546-95B5-449903A006AC}"/>
              </a:ext>
            </a:extLst>
          </p:cNvPr>
          <p:cNvSpPr txBox="1"/>
          <p:nvPr/>
        </p:nvSpPr>
        <p:spPr>
          <a:xfrm>
            <a:off x="1481055" y="4767064"/>
            <a:ext cx="1373589"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Available algorithm</a:t>
            </a:r>
          </a:p>
        </p:txBody>
      </p:sp>
    </p:spTree>
    <p:extLst>
      <p:ext uri="{BB962C8B-B14F-4D97-AF65-F5344CB8AC3E}">
        <p14:creationId xmlns:p14="http://schemas.microsoft.com/office/powerpoint/2010/main" val="263687971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3577F-6C87-81D2-8700-423CE9217972}"/>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A7721757-E9DA-A262-0265-88A7398978B2}"/>
              </a:ext>
            </a:extLst>
          </p:cNvPr>
          <p:cNvSpPr>
            <a:spLocks noGrp="1"/>
          </p:cNvSpPr>
          <p:nvPr>
            <p:ph type="title"/>
          </p:nvPr>
        </p:nvSpPr>
        <p:spPr/>
        <p:txBody>
          <a:bodyPr/>
          <a:lstStyle/>
          <a:p>
            <a:r>
              <a:rPr lang="en-AU" sz="3200" dirty="0">
                <a:solidFill>
                  <a:srgbClr val="FF0000"/>
                </a:solidFill>
              </a:rPr>
              <a:t>Function </a:t>
            </a:r>
            <a:r>
              <a:rPr lang="en-AU" altLang="en-US" sz="3200" dirty="0">
                <a:solidFill>
                  <a:srgbClr val="FF0000"/>
                </a:solidFill>
              </a:rPr>
              <a:t>F4.2 – Van layout allocation algorithm</a:t>
            </a:r>
            <a:endParaRPr lang="en-AU" sz="3200" dirty="0">
              <a:solidFill>
                <a:srgbClr val="FF0000"/>
              </a:solidFill>
              <a:ea typeface="ＭＳ Ｐゴシック" pitchFamily="34" charset="-128"/>
            </a:endParaRPr>
          </a:p>
        </p:txBody>
      </p:sp>
      <p:sp>
        <p:nvSpPr>
          <p:cNvPr id="2" name="Footer Placeholder 1">
            <a:extLst>
              <a:ext uri="{FF2B5EF4-FFF2-40B4-BE49-F238E27FC236}">
                <a16:creationId xmlns:a16="http://schemas.microsoft.com/office/drawing/2014/main" id="{05589DCC-C4F7-4EF7-BE43-65CEFA2B303F}"/>
              </a:ext>
            </a:extLst>
          </p:cNvPr>
          <p:cNvSpPr>
            <a:spLocks noGrp="1"/>
          </p:cNvSpPr>
          <p:nvPr>
            <p:ph type="ftr" sz="quarter" idx="11"/>
          </p:nvPr>
        </p:nvSpPr>
        <p:spPr/>
        <p:txBody>
          <a:bodyPr/>
          <a:lstStyle/>
          <a:p>
            <a:pPr>
              <a:defRPr/>
            </a:pPr>
            <a:r>
              <a:rPr lang="en-AU"/>
              <a:t>School of Engineering</a:t>
            </a:r>
          </a:p>
        </p:txBody>
      </p:sp>
      <p:sp>
        <p:nvSpPr>
          <p:cNvPr id="9222" name="Slide Number Placeholder 2">
            <a:extLst>
              <a:ext uri="{FF2B5EF4-FFF2-40B4-BE49-F238E27FC236}">
                <a16:creationId xmlns:a16="http://schemas.microsoft.com/office/drawing/2014/main" id="{D9F8770B-ACB9-19F6-331C-726A20B1FE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11</a:t>
            </a:fld>
            <a:endParaRPr lang="en-AU" sz="1100"/>
          </a:p>
        </p:txBody>
      </p:sp>
      <p:sp>
        <p:nvSpPr>
          <p:cNvPr id="7" name="TextBox 6">
            <a:extLst>
              <a:ext uri="{FF2B5EF4-FFF2-40B4-BE49-F238E27FC236}">
                <a16:creationId xmlns:a16="http://schemas.microsoft.com/office/drawing/2014/main" id="{8A7161AD-7F85-FCD7-FA63-A52CB66F230C}"/>
              </a:ext>
            </a:extLst>
          </p:cNvPr>
          <p:cNvSpPr txBox="1"/>
          <p:nvPr/>
        </p:nvSpPr>
        <p:spPr>
          <a:xfrm>
            <a:off x="3371674" y="2985685"/>
            <a:ext cx="1545150" cy="1323439"/>
          </a:xfrm>
          <a:prstGeom prst="rect">
            <a:avLst/>
          </a:prstGeom>
          <a:noFill/>
        </p:spPr>
        <p:txBody>
          <a:bodyPr wrap="square" rtlCol="0">
            <a:spAutoFit/>
          </a:bodyPr>
          <a:lstStyle/>
          <a:p>
            <a:pPr algn="ctr" eaLnBrk="1" hangingPunct="1">
              <a:spcBef>
                <a:spcPct val="0"/>
              </a:spcBef>
              <a:buClrTx/>
              <a:buFontTx/>
              <a:buNone/>
            </a:pPr>
            <a:r>
              <a:rPr lang="en-AU" altLang="en-US" sz="2000" dirty="0">
                <a:solidFill>
                  <a:schemeClr val="tx1"/>
                </a:solidFill>
              </a:rPr>
              <a:t>F4.2 – Van layout allocation algorithm</a:t>
            </a:r>
            <a:endParaRPr lang="en-US" altLang="en-US" sz="2000" dirty="0">
              <a:solidFill>
                <a:schemeClr val="tx1"/>
              </a:solidFill>
            </a:endParaRPr>
          </a:p>
        </p:txBody>
      </p:sp>
      <p:sp>
        <p:nvSpPr>
          <p:cNvPr id="8" name="Rectangle 7">
            <a:extLst>
              <a:ext uri="{FF2B5EF4-FFF2-40B4-BE49-F238E27FC236}">
                <a16:creationId xmlns:a16="http://schemas.microsoft.com/office/drawing/2014/main" id="{DC400751-B4BE-1D4C-2B1B-89594EF7F605}"/>
              </a:ext>
            </a:extLst>
          </p:cNvPr>
          <p:cNvSpPr/>
          <p:nvPr/>
        </p:nvSpPr>
        <p:spPr bwMode="auto">
          <a:xfrm>
            <a:off x="3061252" y="2856886"/>
            <a:ext cx="2094618" cy="152626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5" name="Straight Arrow Connector 14">
            <a:extLst>
              <a:ext uri="{FF2B5EF4-FFF2-40B4-BE49-F238E27FC236}">
                <a16:creationId xmlns:a16="http://schemas.microsoft.com/office/drawing/2014/main" id="{E29499E8-87A2-BD1B-DD85-D814168EFF57}"/>
              </a:ext>
            </a:extLst>
          </p:cNvPr>
          <p:cNvCxnSpPr/>
          <p:nvPr/>
        </p:nvCxnSpPr>
        <p:spPr bwMode="auto">
          <a:xfrm>
            <a:off x="5150614" y="3528687"/>
            <a:ext cx="1156138" cy="0"/>
          </a:xfrm>
          <a:prstGeom prst="straightConnector1">
            <a:avLst/>
          </a:prstGeom>
          <a:noFill/>
          <a:ln w="28575" cap="flat" cmpd="sng" algn="ctr">
            <a:solidFill>
              <a:schemeClr val="tx1"/>
            </a:solidFill>
            <a:prstDash val="solid"/>
            <a:round/>
            <a:headEnd type="none" w="med" len="med"/>
            <a:tailEnd type="triangle" w="lg" len="lg"/>
          </a:ln>
          <a:effectLst/>
        </p:spPr>
      </p:cxnSp>
      <p:graphicFrame>
        <p:nvGraphicFramePr>
          <p:cNvPr id="11" name="Object 1">
            <a:extLst>
              <a:ext uri="{FF2B5EF4-FFF2-40B4-BE49-F238E27FC236}">
                <a16:creationId xmlns:a16="http://schemas.microsoft.com/office/drawing/2014/main" id="{7F49E1E0-753E-06D6-C4A1-A7D783BDE9F2}"/>
              </a:ext>
            </a:extLst>
          </p:cNvPr>
          <p:cNvGraphicFramePr>
            <a:graphicFrameLocks noChangeAspect="1"/>
          </p:cNvGraphicFramePr>
          <p:nvPr>
            <p:extLst>
              <p:ext uri="{D42A27DB-BD31-4B8C-83A1-F6EECF244321}">
                <p14:modId xmlns:p14="http://schemas.microsoft.com/office/powerpoint/2010/main" val="2849306587"/>
              </p:ext>
            </p:extLst>
          </p:nvPr>
        </p:nvGraphicFramePr>
        <p:xfrm>
          <a:off x="5466292" y="2465567"/>
          <a:ext cx="1108075" cy="782637"/>
        </p:xfrm>
        <a:graphic>
          <a:graphicData uri="http://schemas.openxmlformats.org/presentationml/2006/ole">
            <mc:AlternateContent xmlns:mc="http://schemas.openxmlformats.org/markup-compatibility/2006">
              <mc:Choice xmlns:v="urn:schemas-microsoft-com:vml" Requires="v">
                <p:oleObj name="Equation" r:id="rId2" imgW="393480" imgH="279360" progId="Equation.DSMT4">
                  <p:embed/>
                </p:oleObj>
              </mc:Choice>
              <mc:Fallback>
                <p:oleObj name="Equation" r:id="rId2" imgW="393480" imgH="279360" progId="Equation.DSMT4">
                  <p:embed/>
                  <p:pic>
                    <p:nvPicPr>
                      <p:cNvPr id="11" name="Object 1">
                        <a:extLst>
                          <a:ext uri="{FF2B5EF4-FFF2-40B4-BE49-F238E27FC236}">
                            <a16:creationId xmlns:a16="http://schemas.microsoft.com/office/drawing/2014/main" id="{F77801B0-8237-46A7-8C27-1AF6A9E62464}"/>
                          </a:ext>
                        </a:extLst>
                      </p:cNvPr>
                      <p:cNvPicPr>
                        <a:picLocks noChangeAspect="1" noChangeArrowheads="1"/>
                      </p:cNvPicPr>
                      <p:nvPr/>
                    </p:nvPicPr>
                    <p:blipFill>
                      <a:blip r:embed="rId3"/>
                      <a:srcRect/>
                      <a:stretch>
                        <a:fillRect/>
                      </a:stretch>
                    </p:blipFill>
                    <p:spPr bwMode="auto">
                      <a:xfrm>
                        <a:off x="5466292" y="2465567"/>
                        <a:ext cx="1108075"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a:extLst>
              <a:ext uri="{FF2B5EF4-FFF2-40B4-BE49-F238E27FC236}">
                <a16:creationId xmlns:a16="http://schemas.microsoft.com/office/drawing/2014/main" id="{EBEA4AC7-086F-1EAE-C692-F1DA9C2BE908}"/>
              </a:ext>
            </a:extLst>
          </p:cNvPr>
          <p:cNvSpPr txBox="1"/>
          <p:nvPr/>
        </p:nvSpPr>
        <p:spPr>
          <a:xfrm>
            <a:off x="5392450" y="3596336"/>
            <a:ext cx="1777752"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Provision of algorithm program</a:t>
            </a:r>
          </a:p>
        </p:txBody>
      </p:sp>
    </p:spTree>
    <p:extLst>
      <p:ext uri="{BB962C8B-B14F-4D97-AF65-F5344CB8AC3E}">
        <p14:creationId xmlns:p14="http://schemas.microsoft.com/office/powerpoint/2010/main" val="427815106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DDF76-034E-06D2-9D2A-098BE57A4E86}"/>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60784D1D-66BE-D48D-1F14-B8D1C46B2535}"/>
              </a:ext>
            </a:extLst>
          </p:cNvPr>
          <p:cNvSpPr>
            <a:spLocks noGrp="1"/>
          </p:cNvSpPr>
          <p:nvPr>
            <p:ph type="title"/>
          </p:nvPr>
        </p:nvSpPr>
        <p:spPr/>
        <p:txBody>
          <a:bodyPr/>
          <a:lstStyle/>
          <a:p>
            <a:r>
              <a:rPr lang="en-AU" sz="3200" dirty="0">
                <a:solidFill>
                  <a:srgbClr val="FF0000"/>
                </a:solidFill>
              </a:rPr>
              <a:t>Function </a:t>
            </a:r>
            <a:r>
              <a:rPr lang="en-AU" altLang="en-US" sz="3200" dirty="0">
                <a:solidFill>
                  <a:srgbClr val="FF0000"/>
                </a:solidFill>
              </a:rPr>
              <a:t>F4.3 – In-van cameras</a:t>
            </a:r>
            <a:endParaRPr lang="en-AU" sz="3200" dirty="0">
              <a:solidFill>
                <a:srgbClr val="FF0000"/>
              </a:solidFill>
              <a:ea typeface="ＭＳ Ｐゴシック" pitchFamily="34" charset="-128"/>
            </a:endParaRPr>
          </a:p>
        </p:txBody>
      </p:sp>
      <p:sp>
        <p:nvSpPr>
          <p:cNvPr id="2" name="Footer Placeholder 1">
            <a:extLst>
              <a:ext uri="{FF2B5EF4-FFF2-40B4-BE49-F238E27FC236}">
                <a16:creationId xmlns:a16="http://schemas.microsoft.com/office/drawing/2014/main" id="{FDBF25BB-1C3D-9AC6-4C04-5F233D6779A3}"/>
              </a:ext>
            </a:extLst>
          </p:cNvPr>
          <p:cNvSpPr>
            <a:spLocks noGrp="1"/>
          </p:cNvSpPr>
          <p:nvPr>
            <p:ph type="ftr" sz="quarter" idx="11"/>
          </p:nvPr>
        </p:nvSpPr>
        <p:spPr/>
        <p:txBody>
          <a:bodyPr/>
          <a:lstStyle/>
          <a:p>
            <a:pPr>
              <a:defRPr/>
            </a:pPr>
            <a:r>
              <a:rPr lang="en-AU"/>
              <a:t>School of Engineering</a:t>
            </a:r>
          </a:p>
        </p:txBody>
      </p:sp>
      <p:sp>
        <p:nvSpPr>
          <p:cNvPr id="9222" name="Slide Number Placeholder 2">
            <a:extLst>
              <a:ext uri="{FF2B5EF4-FFF2-40B4-BE49-F238E27FC236}">
                <a16:creationId xmlns:a16="http://schemas.microsoft.com/office/drawing/2014/main" id="{F10B034D-D585-C2F6-F2C5-A0A719DEAEC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12</a:t>
            </a:fld>
            <a:endParaRPr lang="en-AU" sz="1100"/>
          </a:p>
        </p:txBody>
      </p:sp>
      <p:sp>
        <p:nvSpPr>
          <p:cNvPr id="7" name="TextBox 6">
            <a:extLst>
              <a:ext uri="{FF2B5EF4-FFF2-40B4-BE49-F238E27FC236}">
                <a16:creationId xmlns:a16="http://schemas.microsoft.com/office/drawing/2014/main" id="{D3F58107-9D39-4108-B1CB-97B6EFE35022}"/>
              </a:ext>
            </a:extLst>
          </p:cNvPr>
          <p:cNvSpPr txBox="1"/>
          <p:nvPr/>
        </p:nvSpPr>
        <p:spPr>
          <a:xfrm>
            <a:off x="4074832" y="2922356"/>
            <a:ext cx="1545150" cy="1200329"/>
          </a:xfrm>
          <a:prstGeom prst="rect">
            <a:avLst/>
          </a:prstGeom>
          <a:noFill/>
        </p:spPr>
        <p:txBody>
          <a:bodyPr wrap="square" rtlCol="0">
            <a:spAutoFit/>
          </a:bodyPr>
          <a:lstStyle/>
          <a:p>
            <a:pPr algn="ctr" eaLnBrk="1" hangingPunct="1">
              <a:spcBef>
                <a:spcPct val="0"/>
              </a:spcBef>
              <a:buClrTx/>
              <a:buFontTx/>
              <a:buNone/>
            </a:pPr>
            <a:r>
              <a:rPr lang="en-AU" altLang="en-US" sz="2400" dirty="0">
                <a:solidFill>
                  <a:schemeClr val="tx1"/>
                </a:solidFill>
              </a:rPr>
              <a:t>F4.3 – In-van cameras</a:t>
            </a:r>
            <a:endParaRPr lang="en-US" altLang="en-US" sz="2400" dirty="0">
              <a:solidFill>
                <a:schemeClr val="tx1"/>
              </a:solidFill>
            </a:endParaRPr>
          </a:p>
        </p:txBody>
      </p:sp>
      <p:sp>
        <p:nvSpPr>
          <p:cNvPr id="8" name="Rectangle 7">
            <a:extLst>
              <a:ext uri="{FF2B5EF4-FFF2-40B4-BE49-F238E27FC236}">
                <a16:creationId xmlns:a16="http://schemas.microsoft.com/office/drawing/2014/main" id="{8E7E4B3A-EFF5-1CBC-B1BA-8295BD013D92}"/>
              </a:ext>
            </a:extLst>
          </p:cNvPr>
          <p:cNvSpPr/>
          <p:nvPr/>
        </p:nvSpPr>
        <p:spPr bwMode="auto">
          <a:xfrm>
            <a:off x="3764410" y="2793557"/>
            <a:ext cx="2094618" cy="152626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5" name="Straight Arrow Connector 14">
            <a:extLst>
              <a:ext uri="{FF2B5EF4-FFF2-40B4-BE49-F238E27FC236}">
                <a16:creationId xmlns:a16="http://schemas.microsoft.com/office/drawing/2014/main" id="{245CCF03-6E60-A0A2-3376-2A1604563732}"/>
              </a:ext>
            </a:extLst>
          </p:cNvPr>
          <p:cNvCxnSpPr/>
          <p:nvPr/>
        </p:nvCxnSpPr>
        <p:spPr bwMode="auto">
          <a:xfrm>
            <a:off x="5853772" y="3465358"/>
            <a:ext cx="1156138" cy="0"/>
          </a:xfrm>
          <a:prstGeom prst="straightConnector1">
            <a:avLst/>
          </a:prstGeom>
          <a:noFill/>
          <a:ln w="28575" cap="flat" cmpd="sng" algn="ctr">
            <a:solidFill>
              <a:schemeClr val="tx1"/>
            </a:solidFill>
            <a:prstDash val="solid"/>
            <a:round/>
            <a:headEnd type="none" w="med" len="med"/>
            <a:tailEnd type="triangle" w="lg" len="lg"/>
          </a:ln>
          <a:effectLst/>
        </p:spPr>
      </p:cxnSp>
      <p:graphicFrame>
        <p:nvGraphicFramePr>
          <p:cNvPr id="11" name="Object 1">
            <a:extLst>
              <a:ext uri="{FF2B5EF4-FFF2-40B4-BE49-F238E27FC236}">
                <a16:creationId xmlns:a16="http://schemas.microsoft.com/office/drawing/2014/main" id="{2FE4E8C4-BB13-9692-D75F-C7D93BF83887}"/>
              </a:ext>
            </a:extLst>
          </p:cNvPr>
          <p:cNvGraphicFramePr>
            <a:graphicFrameLocks noChangeAspect="1"/>
          </p:cNvGraphicFramePr>
          <p:nvPr>
            <p:extLst>
              <p:ext uri="{D42A27DB-BD31-4B8C-83A1-F6EECF244321}">
                <p14:modId xmlns:p14="http://schemas.microsoft.com/office/powerpoint/2010/main" val="497524780"/>
              </p:ext>
            </p:extLst>
          </p:nvPr>
        </p:nvGraphicFramePr>
        <p:xfrm>
          <a:off x="6121034" y="2313338"/>
          <a:ext cx="1608137" cy="960437"/>
        </p:xfrm>
        <a:graphic>
          <a:graphicData uri="http://schemas.openxmlformats.org/presentationml/2006/ole">
            <mc:AlternateContent xmlns:mc="http://schemas.openxmlformats.org/markup-compatibility/2006">
              <mc:Choice xmlns:v="urn:schemas-microsoft-com:vml" Requires="v">
                <p:oleObj name="Equation" r:id="rId2" imgW="571320" imgH="342720" progId="Equation.DSMT4">
                  <p:embed/>
                </p:oleObj>
              </mc:Choice>
              <mc:Fallback>
                <p:oleObj name="Equation" r:id="rId2" imgW="571320" imgH="342720" progId="Equation.DSMT4">
                  <p:embed/>
                  <p:pic>
                    <p:nvPicPr>
                      <p:cNvPr id="11" name="Object 1">
                        <a:extLst>
                          <a:ext uri="{FF2B5EF4-FFF2-40B4-BE49-F238E27FC236}">
                            <a16:creationId xmlns:a16="http://schemas.microsoft.com/office/drawing/2014/main" id="{7F49E1E0-753E-06D6-C4A1-A7D783BDE9F2}"/>
                          </a:ext>
                        </a:extLst>
                      </p:cNvPr>
                      <p:cNvPicPr>
                        <a:picLocks noChangeAspect="1" noChangeArrowheads="1"/>
                      </p:cNvPicPr>
                      <p:nvPr/>
                    </p:nvPicPr>
                    <p:blipFill>
                      <a:blip r:embed="rId3"/>
                      <a:srcRect/>
                      <a:stretch>
                        <a:fillRect/>
                      </a:stretch>
                    </p:blipFill>
                    <p:spPr bwMode="auto">
                      <a:xfrm>
                        <a:off x="6121034" y="2313338"/>
                        <a:ext cx="1608137"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a:extLst>
              <a:ext uri="{FF2B5EF4-FFF2-40B4-BE49-F238E27FC236}">
                <a16:creationId xmlns:a16="http://schemas.microsoft.com/office/drawing/2014/main" id="{C056211B-114B-3C9F-F867-3FF007DA20E4}"/>
              </a:ext>
            </a:extLst>
          </p:cNvPr>
          <p:cNvSpPr txBox="1"/>
          <p:nvPr/>
        </p:nvSpPr>
        <p:spPr>
          <a:xfrm>
            <a:off x="6095608" y="3533007"/>
            <a:ext cx="1777752"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Video data stream</a:t>
            </a:r>
          </a:p>
        </p:txBody>
      </p:sp>
      <p:cxnSp>
        <p:nvCxnSpPr>
          <p:cNvPr id="9" name="Straight Arrow Connector 8">
            <a:extLst>
              <a:ext uri="{FF2B5EF4-FFF2-40B4-BE49-F238E27FC236}">
                <a16:creationId xmlns:a16="http://schemas.microsoft.com/office/drawing/2014/main" id="{3805941A-B94B-0304-F235-99EE43EFAF77}"/>
              </a:ext>
            </a:extLst>
          </p:cNvPr>
          <p:cNvCxnSpPr>
            <a:cxnSpLocks/>
            <a:endCxn id="8" idx="1"/>
          </p:cNvCxnSpPr>
          <p:nvPr/>
        </p:nvCxnSpPr>
        <p:spPr bwMode="auto">
          <a:xfrm>
            <a:off x="2371747" y="3540401"/>
            <a:ext cx="1392663" cy="16289"/>
          </a:xfrm>
          <a:prstGeom prst="straightConnector1">
            <a:avLst/>
          </a:prstGeom>
          <a:noFill/>
          <a:ln w="28575" cap="flat" cmpd="sng" algn="ctr">
            <a:solidFill>
              <a:schemeClr val="tx1"/>
            </a:solidFill>
            <a:prstDash val="solid"/>
            <a:round/>
            <a:headEnd type="none" w="med" len="med"/>
            <a:tailEnd type="triangle" w="lg" len="lg"/>
          </a:ln>
          <a:effectLst/>
        </p:spPr>
      </p:cxnSp>
      <p:sp>
        <p:nvSpPr>
          <p:cNvPr id="12" name="TextBox 11">
            <a:extLst>
              <a:ext uri="{FF2B5EF4-FFF2-40B4-BE49-F238E27FC236}">
                <a16:creationId xmlns:a16="http://schemas.microsoft.com/office/drawing/2014/main" id="{B17F9D6D-9F4B-9D5F-C8FF-B77EF8A8974B}"/>
              </a:ext>
            </a:extLst>
          </p:cNvPr>
          <p:cNvSpPr txBox="1"/>
          <p:nvPr/>
        </p:nvSpPr>
        <p:spPr>
          <a:xfrm>
            <a:off x="1724652" y="3661020"/>
            <a:ext cx="1777752"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Activation signal (YES/NO)</a:t>
            </a:r>
          </a:p>
        </p:txBody>
      </p:sp>
      <p:graphicFrame>
        <p:nvGraphicFramePr>
          <p:cNvPr id="14" name="Object 13">
            <a:extLst>
              <a:ext uri="{FF2B5EF4-FFF2-40B4-BE49-F238E27FC236}">
                <a16:creationId xmlns:a16="http://schemas.microsoft.com/office/drawing/2014/main" id="{E04D06DF-84C8-21F2-3A79-06CED689CCE9}"/>
              </a:ext>
            </a:extLst>
          </p:cNvPr>
          <p:cNvGraphicFramePr>
            <a:graphicFrameLocks noChangeAspect="1"/>
          </p:cNvGraphicFramePr>
          <p:nvPr>
            <p:extLst>
              <p:ext uri="{D42A27DB-BD31-4B8C-83A1-F6EECF244321}">
                <p14:modId xmlns:p14="http://schemas.microsoft.com/office/powerpoint/2010/main" val="3821124054"/>
              </p:ext>
            </p:extLst>
          </p:nvPr>
        </p:nvGraphicFramePr>
        <p:xfrm>
          <a:off x="540064" y="2740911"/>
          <a:ext cx="3093343" cy="688089"/>
        </p:xfrm>
        <a:graphic>
          <a:graphicData uri="http://schemas.openxmlformats.org/presentationml/2006/ole">
            <mc:AlternateContent xmlns:mc="http://schemas.openxmlformats.org/markup-compatibility/2006">
              <mc:Choice xmlns:v="urn:schemas-microsoft-com:vml" Requires="v">
                <p:oleObj name="Equation" r:id="rId4" imgW="3211080" imgH="714986" progId="Equation.DSMT4">
                  <p:embed/>
                </p:oleObj>
              </mc:Choice>
              <mc:Fallback>
                <p:oleObj name="Equation" r:id="rId4" imgW="3211080" imgH="714986" progId="Equation.DSMT4">
                  <p:embed/>
                  <p:pic>
                    <p:nvPicPr>
                      <p:cNvPr id="0" name=""/>
                      <p:cNvPicPr/>
                      <p:nvPr/>
                    </p:nvPicPr>
                    <p:blipFill>
                      <a:blip r:embed="rId5"/>
                      <a:stretch>
                        <a:fillRect/>
                      </a:stretch>
                    </p:blipFill>
                    <p:spPr>
                      <a:xfrm>
                        <a:off x="540064" y="2740911"/>
                        <a:ext cx="3093343" cy="688089"/>
                      </a:xfrm>
                      <a:prstGeom prst="rect">
                        <a:avLst/>
                      </a:prstGeom>
                    </p:spPr>
                  </p:pic>
                </p:oleObj>
              </mc:Fallback>
            </mc:AlternateContent>
          </a:graphicData>
        </a:graphic>
      </p:graphicFrame>
    </p:spTree>
    <p:extLst>
      <p:ext uri="{BB962C8B-B14F-4D97-AF65-F5344CB8AC3E}">
        <p14:creationId xmlns:p14="http://schemas.microsoft.com/office/powerpoint/2010/main" val="353748932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026BE-1F8C-CAC7-5B70-C3A9F8082667}"/>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A1558B3E-333C-9751-8ADC-0A2D3B8D3FD4}"/>
              </a:ext>
            </a:extLst>
          </p:cNvPr>
          <p:cNvSpPr>
            <a:spLocks noGrp="1"/>
          </p:cNvSpPr>
          <p:nvPr>
            <p:ph type="title"/>
          </p:nvPr>
        </p:nvSpPr>
        <p:spPr/>
        <p:txBody>
          <a:bodyPr/>
          <a:lstStyle/>
          <a:p>
            <a:r>
              <a:rPr lang="en-AU" sz="2800" dirty="0">
                <a:solidFill>
                  <a:srgbClr val="FF0000"/>
                </a:solidFill>
              </a:rPr>
              <a:t>Function </a:t>
            </a:r>
            <a:r>
              <a:rPr lang="en-AU" altLang="en-US" sz="2800" dirty="0"/>
              <a:t>F4.4 – Apps to guide customer loading/ unloading</a:t>
            </a:r>
            <a:br>
              <a:rPr lang="en-AU" altLang="en-US" sz="2800" dirty="0"/>
            </a:br>
            <a:endParaRPr lang="en-AU" sz="2800" dirty="0">
              <a:solidFill>
                <a:srgbClr val="FF0000"/>
              </a:solidFill>
              <a:ea typeface="ＭＳ Ｐゴシック" pitchFamily="34" charset="-128"/>
            </a:endParaRPr>
          </a:p>
        </p:txBody>
      </p:sp>
      <p:sp>
        <p:nvSpPr>
          <p:cNvPr id="2" name="Footer Placeholder 1">
            <a:extLst>
              <a:ext uri="{FF2B5EF4-FFF2-40B4-BE49-F238E27FC236}">
                <a16:creationId xmlns:a16="http://schemas.microsoft.com/office/drawing/2014/main" id="{A61E3959-FB4F-B5B0-03E5-476AD82CD96F}"/>
              </a:ext>
            </a:extLst>
          </p:cNvPr>
          <p:cNvSpPr>
            <a:spLocks noGrp="1"/>
          </p:cNvSpPr>
          <p:nvPr>
            <p:ph type="ftr" sz="quarter" idx="11"/>
          </p:nvPr>
        </p:nvSpPr>
        <p:spPr/>
        <p:txBody>
          <a:bodyPr/>
          <a:lstStyle/>
          <a:p>
            <a:pPr>
              <a:defRPr/>
            </a:pPr>
            <a:r>
              <a:rPr lang="en-AU"/>
              <a:t>School of Engineering</a:t>
            </a:r>
          </a:p>
        </p:txBody>
      </p:sp>
      <p:sp>
        <p:nvSpPr>
          <p:cNvPr id="9222" name="Slide Number Placeholder 2">
            <a:extLst>
              <a:ext uri="{FF2B5EF4-FFF2-40B4-BE49-F238E27FC236}">
                <a16:creationId xmlns:a16="http://schemas.microsoft.com/office/drawing/2014/main" id="{653452F0-626E-456D-45DF-D1F33E3B843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13</a:t>
            </a:fld>
            <a:endParaRPr lang="en-AU" sz="1100"/>
          </a:p>
        </p:txBody>
      </p:sp>
      <p:sp>
        <p:nvSpPr>
          <p:cNvPr id="7" name="TextBox 6">
            <a:extLst>
              <a:ext uri="{FF2B5EF4-FFF2-40B4-BE49-F238E27FC236}">
                <a16:creationId xmlns:a16="http://schemas.microsoft.com/office/drawing/2014/main" id="{C22BF36D-A386-25F1-94FD-C8D6ACF6BF0E}"/>
              </a:ext>
            </a:extLst>
          </p:cNvPr>
          <p:cNvSpPr txBox="1"/>
          <p:nvPr/>
        </p:nvSpPr>
        <p:spPr>
          <a:xfrm>
            <a:off x="3371674" y="2985685"/>
            <a:ext cx="1545150" cy="2308324"/>
          </a:xfrm>
          <a:prstGeom prst="rect">
            <a:avLst/>
          </a:prstGeom>
          <a:noFill/>
        </p:spPr>
        <p:txBody>
          <a:bodyPr wrap="square" rtlCol="0">
            <a:spAutoFit/>
          </a:bodyPr>
          <a:lstStyle/>
          <a:p>
            <a:pPr algn="ctr"/>
            <a:r>
              <a:rPr lang="en-AU" sz="2400" dirty="0">
                <a:solidFill>
                  <a:schemeClr val="tx1"/>
                </a:solidFill>
              </a:rPr>
              <a:t>F4.4 – Apps to guide customer loading/ unloading</a:t>
            </a:r>
          </a:p>
        </p:txBody>
      </p:sp>
      <p:sp>
        <p:nvSpPr>
          <p:cNvPr id="8" name="Rectangle 7">
            <a:extLst>
              <a:ext uri="{FF2B5EF4-FFF2-40B4-BE49-F238E27FC236}">
                <a16:creationId xmlns:a16="http://schemas.microsoft.com/office/drawing/2014/main" id="{491A3297-A82E-98C8-BE02-1D7038960C8E}"/>
              </a:ext>
            </a:extLst>
          </p:cNvPr>
          <p:cNvSpPr/>
          <p:nvPr/>
        </p:nvSpPr>
        <p:spPr bwMode="auto">
          <a:xfrm>
            <a:off x="3137884" y="2856886"/>
            <a:ext cx="2012730" cy="2556483"/>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0" name="Straight Arrow Connector 9">
            <a:extLst>
              <a:ext uri="{FF2B5EF4-FFF2-40B4-BE49-F238E27FC236}">
                <a16:creationId xmlns:a16="http://schemas.microsoft.com/office/drawing/2014/main" id="{3BE4A322-AE87-32FF-027B-62A4E2A4D6CA}"/>
              </a:ext>
            </a:extLst>
          </p:cNvPr>
          <p:cNvCxnSpPr/>
          <p:nvPr/>
        </p:nvCxnSpPr>
        <p:spPr bwMode="auto">
          <a:xfrm>
            <a:off x="1981746" y="3504314"/>
            <a:ext cx="1156138" cy="0"/>
          </a:xfrm>
          <a:prstGeom prst="straightConnector1">
            <a:avLst/>
          </a:prstGeom>
          <a:noFill/>
          <a:ln w="28575" cap="flat" cmpd="sng" algn="ctr">
            <a:solidFill>
              <a:schemeClr val="tx1"/>
            </a:solidFill>
            <a:prstDash val="solid"/>
            <a:round/>
            <a:headEnd type="none" w="med" len="med"/>
            <a:tailEnd type="triangle" w="lg" len="lg"/>
          </a:ln>
          <a:effectLst/>
        </p:spPr>
      </p:cxnSp>
      <p:cxnSp>
        <p:nvCxnSpPr>
          <p:cNvPr id="15" name="Straight Arrow Connector 14">
            <a:extLst>
              <a:ext uri="{FF2B5EF4-FFF2-40B4-BE49-F238E27FC236}">
                <a16:creationId xmlns:a16="http://schemas.microsoft.com/office/drawing/2014/main" id="{A626EE40-934B-EA13-92AB-947FC87E064E}"/>
              </a:ext>
            </a:extLst>
          </p:cNvPr>
          <p:cNvCxnSpPr/>
          <p:nvPr/>
        </p:nvCxnSpPr>
        <p:spPr bwMode="auto">
          <a:xfrm>
            <a:off x="5150614" y="3528687"/>
            <a:ext cx="1156138" cy="0"/>
          </a:xfrm>
          <a:prstGeom prst="straightConnector1">
            <a:avLst/>
          </a:prstGeom>
          <a:noFill/>
          <a:ln w="28575" cap="flat" cmpd="sng" algn="ctr">
            <a:solidFill>
              <a:schemeClr val="tx1"/>
            </a:solidFill>
            <a:prstDash val="solid"/>
            <a:round/>
            <a:headEnd type="none" w="med" len="med"/>
            <a:tailEnd type="triangle" w="lg" len="lg"/>
          </a:ln>
          <a:effectLst/>
        </p:spPr>
      </p:cxnSp>
      <p:sp>
        <p:nvSpPr>
          <p:cNvPr id="3" name="TextBox 2">
            <a:extLst>
              <a:ext uri="{FF2B5EF4-FFF2-40B4-BE49-F238E27FC236}">
                <a16:creationId xmlns:a16="http://schemas.microsoft.com/office/drawing/2014/main" id="{F240763B-D312-9A03-AE42-2B837D5A1A46}"/>
              </a:ext>
            </a:extLst>
          </p:cNvPr>
          <p:cNvSpPr txBox="1"/>
          <p:nvPr/>
        </p:nvSpPr>
        <p:spPr>
          <a:xfrm>
            <a:off x="5392450" y="3596336"/>
            <a:ext cx="1777752" cy="1200329"/>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Goods delivered </a:t>
            </a:r>
            <a:r>
              <a:rPr lang="en-AU" sz="1800">
                <a:solidFill>
                  <a:schemeClr val="tx1"/>
                </a:solidFill>
                <a:latin typeface="+mn-lt"/>
                <a:cs typeface="+mn-cs"/>
              </a:rPr>
              <a:t>/ picked up (YES/NO)</a:t>
            </a:r>
            <a:endParaRPr lang="en-AU" sz="1800" dirty="0">
              <a:solidFill>
                <a:schemeClr val="tx1"/>
              </a:solidFill>
              <a:latin typeface="+mn-lt"/>
              <a:cs typeface="+mn-cs"/>
            </a:endParaRPr>
          </a:p>
        </p:txBody>
      </p:sp>
      <p:sp>
        <p:nvSpPr>
          <p:cNvPr id="5" name="TextBox 4">
            <a:extLst>
              <a:ext uri="{FF2B5EF4-FFF2-40B4-BE49-F238E27FC236}">
                <a16:creationId xmlns:a16="http://schemas.microsoft.com/office/drawing/2014/main" id="{F76E519C-399D-7140-CF53-DFE791C2D23F}"/>
              </a:ext>
            </a:extLst>
          </p:cNvPr>
          <p:cNvSpPr txBox="1"/>
          <p:nvPr/>
        </p:nvSpPr>
        <p:spPr>
          <a:xfrm>
            <a:off x="1211556" y="1760787"/>
            <a:ext cx="1373589"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order goods data</a:t>
            </a:r>
          </a:p>
        </p:txBody>
      </p:sp>
      <p:graphicFrame>
        <p:nvGraphicFramePr>
          <p:cNvPr id="6" name="Object 5">
            <a:extLst>
              <a:ext uri="{FF2B5EF4-FFF2-40B4-BE49-F238E27FC236}">
                <a16:creationId xmlns:a16="http://schemas.microsoft.com/office/drawing/2014/main" id="{117CE326-8F01-D08F-792A-567DA9285877}"/>
              </a:ext>
            </a:extLst>
          </p:cNvPr>
          <p:cNvGraphicFramePr>
            <a:graphicFrameLocks noChangeAspect="1"/>
          </p:cNvGraphicFramePr>
          <p:nvPr/>
        </p:nvGraphicFramePr>
        <p:xfrm>
          <a:off x="2167850" y="2684117"/>
          <a:ext cx="576707" cy="709793"/>
        </p:xfrm>
        <a:graphic>
          <a:graphicData uri="http://schemas.openxmlformats.org/presentationml/2006/ole">
            <mc:AlternateContent xmlns:mc="http://schemas.openxmlformats.org/markup-compatibility/2006">
              <mc:Choice xmlns:v="urn:schemas-microsoft-com:vml" Requires="v">
                <p:oleObj name="Equation" r:id="rId2" imgW="164880" imgH="203040" progId="Equation.DSMT4">
                  <p:embed/>
                </p:oleObj>
              </mc:Choice>
              <mc:Fallback>
                <p:oleObj name="Equation" r:id="rId2" imgW="164880" imgH="203040" progId="Equation.DSMT4">
                  <p:embed/>
                  <p:pic>
                    <p:nvPicPr>
                      <p:cNvPr id="6" name="Object 5">
                        <a:extLst>
                          <a:ext uri="{FF2B5EF4-FFF2-40B4-BE49-F238E27FC236}">
                            <a16:creationId xmlns:a16="http://schemas.microsoft.com/office/drawing/2014/main" id="{3BA9A58F-D396-18EE-7F55-464827C72E3A}"/>
                          </a:ext>
                        </a:extLst>
                      </p:cNvPr>
                      <p:cNvPicPr/>
                      <p:nvPr/>
                    </p:nvPicPr>
                    <p:blipFill>
                      <a:blip r:embed="rId3"/>
                      <a:stretch>
                        <a:fillRect/>
                      </a:stretch>
                    </p:blipFill>
                    <p:spPr>
                      <a:xfrm>
                        <a:off x="2167850" y="2684117"/>
                        <a:ext cx="576707" cy="70979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F044AAB7-13C6-5ABB-A4B5-FF6D6E508504}"/>
              </a:ext>
            </a:extLst>
          </p:cNvPr>
          <p:cNvGraphicFramePr>
            <a:graphicFrameLocks noChangeAspect="1"/>
          </p:cNvGraphicFramePr>
          <p:nvPr>
            <p:extLst>
              <p:ext uri="{D42A27DB-BD31-4B8C-83A1-F6EECF244321}">
                <p14:modId xmlns:p14="http://schemas.microsoft.com/office/powerpoint/2010/main" val="2619584207"/>
              </p:ext>
            </p:extLst>
          </p:nvPr>
        </p:nvGraphicFramePr>
        <p:xfrm>
          <a:off x="5429131" y="2740025"/>
          <a:ext cx="3094037" cy="688975"/>
        </p:xfrm>
        <a:graphic>
          <a:graphicData uri="http://schemas.openxmlformats.org/presentationml/2006/ole">
            <mc:AlternateContent xmlns:mc="http://schemas.openxmlformats.org/markup-compatibility/2006">
              <mc:Choice xmlns:v="urn:schemas-microsoft-com:vml" Requires="v">
                <p:oleObj name="Equation" r:id="rId4" imgW="3093711" imgH="689065" progId="Equation.DSMT4">
                  <p:embed/>
                </p:oleObj>
              </mc:Choice>
              <mc:Fallback>
                <p:oleObj name="Equation" r:id="rId4" imgW="3093711" imgH="689065" progId="Equation.DSMT4">
                  <p:embed/>
                  <p:pic>
                    <p:nvPicPr>
                      <p:cNvPr id="0" name=""/>
                      <p:cNvPicPr/>
                      <p:nvPr/>
                    </p:nvPicPr>
                    <p:blipFill>
                      <a:blip r:embed="rId5"/>
                      <a:stretch>
                        <a:fillRect/>
                      </a:stretch>
                    </p:blipFill>
                    <p:spPr>
                      <a:xfrm>
                        <a:off x="5429131" y="2740025"/>
                        <a:ext cx="3094037" cy="688975"/>
                      </a:xfrm>
                      <a:prstGeom prst="rect">
                        <a:avLst/>
                      </a:prstGeom>
                    </p:spPr>
                  </p:pic>
                </p:oleObj>
              </mc:Fallback>
            </mc:AlternateContent>
          </a:graphicData>
        </a:graphic>
      </p:graphicFrame>
    </p:spTree>
    <p:extLst>
      <p:ext uri="{BB962C8B-B14F-4D97-AF65-F5344CB8AC3E}">
        <p14:creationId xmlns:p14="http://schemas.microsoft.com/office/powerpoint/2010/main" val="913498025"/>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935B6B46-A561-0220-E9E2-8D3884825740}"/>
              </a:ext>
            </a:extLst>
          </p:cNvPr>
          <p:cNvSpPr>
            <a:spLocks noGrp="1" noChangeArrowheads="1"/>
          </p:cNvSpPr>
          <p:nvPr>
            <p:ph type="ctrTitle" idx="4294967295"/>
          </p:nvPr>
        </p:nvSpPr>
        <p:spPr>
          <a:xfrm>
            <a:off x="323850" y="1052513"/>
            <a:ext cx="8496300" cy="2087562"/>
          </a:xfrm>
        </p:spPr>
        <p:txBody>
          <a:bodyPr/>
          <a:lstStyle/>
          <a:p>
            <a:r>
              <a:rPr lang="en-AU" altLang="en-US" sz="4200">
                <a:solidFill>
                  <a:schemeClr val="bg1"/>
                </a:solidFill>
                <a:ea typeface="ＭＳ Ｐゴシック" panose="020B0600070205080204" pitchFamily="34" charset="-128"/>
              </a:rPr>
              <a:t>Questions?</a:t>
            </a:r>
            <a:endParaRPr lang="en-US" altLang="en-US" sz="4200">
              <a:solidFill>
                <a:schemeClr val="bg1"/>
              </a:solidFill>
              <a:ea typeface="ＭＳ Ｐゴシック" panose="020B0600070205080204" pitchFamily="34" charset="-128"/>
            </a:endParaRPr>
          </a:p>
        </p:txBody>
      </p:sp>
      <p:sp>
        <p:nvSpPr>
          <p:cNvPr id="19459" name="Rectangle 5">
            <a:extLst>
              <a:ext uri="{FF2B5EF4-FFF2-40B4-BE49-F238E27FC236}">
                <a16:creationId xmlns:a16="http://schemas.microsoft.com/office/drawing/2014/main" id="{C04BFA83-FBB6-A87D-810A-C6246752D4F7}"/>
              </a:ext>
            </a:extLst>
          </p:cNvPr>
          <p:cNvSpPr>
            <a:spLocks noGrp="1" noChangeArrowheads="1"/>
          </p:cNvSpPr>
          <p:nvPr>
            <p:ph type="subTitle" idx="4294967295"/>
          </p:nvPr>
        </p:nvSpPr>
        <p:spPr>
          <a:xfrm>
            <a:off x="1371600" y="3886200"/>
            <a:ext cx="6400800" cy="1752600"/>
          </a:xfrm>
        </p:spPr>
        <p:txBody>
          <a:bodyPr/>
          <a:lstStyle/>
          <a:p>
            <a:pPr marL="0" indent="0" algn="ctr">
              <a:buFontTx/>
              <a:buNone/>
            </a:pPr>
            <a:endParaRPr lang="en-US" altLang="en-US">
              <a:ea typeface="ＭＳ Ｐゴシック" panose="020B0600070205080204" pitchFamily="34" charset="-128"/>
            </a:endParaRP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3EAFB-72A3-B6AA-7909-1072157AB178}"/>
            </a:ext>
          </a:extLst>
        </p:cNvPr>
        <p:cNvGrpSpPr/>
        <p:nvPr/>
      </p:nvGrpSpPr>
      <p:grpSpPr>
        <a:xfrm>
          <a:off x="0" y="0"/>
          <a:ext cx="0" cy="0"/>
          <a:chOff x="0" y="0"/>
          <a:chExt cx="0" cy="0"/>
        </a:xfrm>
      </p:grpSpPr>
      <p:sp>
        <p:nvSpPr>
          <p:cNvPr id="5122" name="Rectangle 6">
            <a:extLst>
              <a:ext uri="{FF2B5EF4-FFF2-40B4-BE49-F238E27FC236}">
                <a16:creationId xmlns:a16="http://schemas.microsoft.com/office/drawing/2014/main" id="{5CFD2689-DB4C-98AD-84ED-A482E7510D9D}"/>
              </a:ext>
            </a:extLst>
          </p:cNvPr>
          <p:cNvSpPr>
            <a:spLocks noGrp="1" noChangeArrowheads="1"/>
          </p:cNvSpPr>
          <p:nvPr>
            <p:ph type="title"/>
          </p:nvPr>
        </p:nvSpPr>
        <p:spPr>
          <a:xfrm>
            <a:off x="381000" y="274638"/>
            <a:ext cx="8229600" cy="1318694"/>
          </a:xfrm>
        </p:spPr>
        <p:txBody>
          <a:bodyPr/>
          <a:lstStyle/>
          <a:p>
            <a:r>
              <a:rPr lang="en-AU" altLang="en-US" sz="3300" dirty="0">
                <a:solidFill>
                  <a:srgbClr val="FF0000"/>
                </a:solidFill>
                <a:ea typeface="ＭＳ Ｐゴシック" panose="020B0600070205080204" pitchFamily="34" charset="-128"/>
              </a:rPr>
              <a:t>Insert your name, student number and program BEFORE submitting to CANVAS</a:t>
            </a:r>
            <a:endParaRPr lang="en-US" altLang="en-US" sz="3300" dirty="0">
              <a:solidFill>
                <a:srgbClr val="FF0000"/>
              </a:solidFill>
              <a:ea typeface="ＭＳ Ｐゴシック" panose="020B0600070205080204" pitchFamily="34" charset="-128"/>
            </a:endParaRPr>
          </a:p>
        </p:txBody>
      </p:sp>
      <p:sp>
        <p:nvSpPr>
          <p:cNvPr id="5123" name="Rectangle 7">
            <a:extLst>
              <a:ext uri="{FF2B5EF4-FFF2-40B4-BE49-F238E27FC236}">
                <a16:creationId xmlns:a16="http://schemas.microsoft.com/office/drawing/2014/main" id="{D01A2D70-F0DE-747C-E08A-603CBDE74D26}"/>
              </a:ext>
            </a:extLst>
          </p:cNvPr>
          <p:cNvSpPr>
            <a:spLocks noGrp="1" noChangeArrowheads="1"/>
          </p:cNvSpPr>
          <p:nvPr>
            <p:ph idx="1"/>
          </p:nvPr>
        </p:nvSpPr>
        <p:spPr>
          <a:xfrm>
            <a:off x="381000" y="2006082"/>
            <a:ext cx="8229600" cy="4159768"/>
          </a:xfrm>
        </p:spPr>
        <p:txBody>
          <a:bodyPr/>
          <a:lstStyle/>
          <a:p>
            <a:pPr>
              <a:lnSpc>
                <a:spcPct val="90000"/>
              </a:lnSpc>
            </a:pPr>
            <a:r>
              <a:rPr lang="en-US" altLang="en-US" sz="2000" dirty="0">
                <a:ea typeface="ＭＳ Ｐゴシック" panose="020B0600070205080204" pitchFamily="34" charset="-128"/>
              </a:rPr>
              <a:t>Name</a:t>
            </a:r>
          </a:p>
          <a:p>
            <a:pPr>
              <a:lnSpc>
                <a:spcPct val="90000"/>
              </a:lnSpc>
            </a:pPr>
            <a:endParaRPr lang="en-US" altLang="en-US" sz="2000" dirty="0">
              <a:ea typeface="ＭＳ Ｐゴシック" panose="020B0600070205080204" pitchFamily="34" charset="-128"/>
            </a:endParaRPr>
          </a:p>
          <a:p>
            <a:pPr>
              <a:lnSpc>
                <a:spcPct val="90000"/>
              </a:lnSpc>
            </a:pPr>
            <a:r>
              <a:rPr lang="en-US" altLang="en-US" sz="2000" dirty="0">
                <a:ea typeface="ＭＳ Ｐゴシック" panose="020B0600070205080204" pitchFamily="34" charset="-128"/>
              </a:rPr>
              <a:t>Student number</a:t>
            </a:r>
          </a:p>
          <a:p>
            <a:pPr>
              <a:lnSpc>
                <a:spcPct val="90000"/>
              </a:lnSpc>
            </a:pPr>
            <a:endParaRPr lang="en-US" altLang="en-US" sz="2000" dirty="0">
              <a:ea typeface="ＭＳ Ｐゴシック" panose="020B0600070205080204" pitchFamily="34" charset="-128"/>
            </a:endParaRPr>
          </a:p>
          <a:p>
            <a:pPr>
              <a:lnSpc>
                <a:spcPct val="90000"/>
              </a:lnSpc>
            </a:pPr>
            <a:r>
              <a:rPr lang="en-US" altLang="en-US" sz="2000" dirty="0">
                <a:ea typeface="ＭＳ Ｐゴシック" panose="020B0600070205080204" pitchFamily="34" charset="-128"/>
              </a:rPr>
              <a:t>Program</a:t>
            </a:r>
          </a:p>
          <a:p>
            <a:pPr>
              <a:lnSpc>
                <a:spcPct val="90000"/>
              </a:lnSpc>
            </a:pPr>
            <a:endParaRPr lang="en-US" altLang="en-US" sz="2000" dirty="0">
              <a:ea typeface="ＭＳ Ｐゴシック" panose="020B0600070205080204" pitchFamily="34" charset="-128"/>
            </a:endParaRPr>
          </a:p>
        </p:txBody>
      </p:sp>
      <p:sp>
        <p:nvSpPr>
          <p:cNvPr id="2" name="Date Placeholder 1">
            <a:extLst>
              <a:ext uri="{FF2B5EF4-FFF2-40B4-BE49-F238E27FC236}">
                <a16:creationId xmlns:a16="http://schemas.microsoft.com/office/drawing/2014/main" id="{0BDB19AF-BFC9-94C1-69ED-CE261BC3DAF0}"/>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1D26A7EF-97DC-BE0F-8B66-AC41B0FF7607}"/>
              </a:ext>
            </a:extLst>
          </p:cNvPr>
          <p:cNvSpPr>
            <a:spLocks noGrp="1"/>
          </p:cNvSpPr>
          <p:nvPr>
            <p:ph type="ftr" sz="quarter" idx="11"/>
          </p:nvPr>
        </p:nvSpPr>
        <p:spPr/>
        <p:txBody>
          <a:bodyPr/>
          <a:lstStyle/>
          <a:p>
            <a:pPr>
              <a:defRPr/>
            </a:pPr>
            <a:r>
              <a:rPr lang="en-AU"/>
              <a:t>School of Engineering</a:t>
            </a:r>
          </a:p>
        </p:txBody>
      </p:sp>
      <p:sp>
        <p:nvSpPr>
          <p:cNvPr id="4" name="Slide Number Placeholder 3">
            <a:extLst>
              <a:ext uri="{FF2B5EF4-FFF2-40B4-BE49-F238E27FC236}">
                <a16:creationId xmlns:a16="http://schemas.microsoft.com/office/drawing/2014/main" id="{CD4F15FD-5147-4ABF-F7D3-F1AD0C97B363}"/>
              </a:ext>
            </a:extLst>
          </p:cNvPr>
          <p:cNvSpPr>
            <a:spLocks noGrp="1"/>
          </p:cNvSpPr>
          <p:nvPr>
            <p:ph type="sldNum" sz="quarter" idx="12"/>
          </p:nvPr>
        </p:nvSpPr>
        <p:spPr/>
        <p:txBody>
          <a:bodyPr/>
          <a:lstStyle/>
          <a:p>
            <a:pPr>
              <a:defRPr/>
            </a:pPr>
            <a:fld id="{251C8051-CF3C-405B-A92E-5156C46B7D7B}" type="slidenum">
              <a:rPr lang="en-AU" altLang="en-US" smtClean="0"/>
              <a:pPr>
                <a:defRPr/>
              </a:pPr>
              <a:t>2</a:t>
            </a:fld>
            <a:endParaRPr lang="en-AU" altLang="en-US"/>
          </a:p>
        </p:txBody>
      </p:sp>
    </p:spTree>
    <p:extLst>
      <p:ext uri="{BB962C8B-B14F-4D97-AF65-F5344CB8AC3E}">
        <p14:creationId xmlns:p14="http://schemas.microsoft.com/office/powerpoint/2010/main" val="74590021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CD3FB48-A104-AF87-D928-D4DC548411CC}"/>
              </a:ext>
            </a:extLst>
          </p:cNvPr>
          <p:cNvSpPr>
            <a:spLocks noGrp="1" noChangeArrowheads="1"/>
          </p:cNvSpPr>
          <p:nvPr>
            <p:ph type="title"/>
          </p:nvPr>
        </p:nvSpPr>
        <p:spPr/>
        <p:txBody>
          <a:bodyPr/>
          <a:lstStyle/>
          <a:p>
            <a:r>
              <a:rPr lang="en-AU" altLang="en-US">
                <a:ea typeface="ＭＳ Ｐゴシック" panose="020B0600070205080204" pitchFamily="34" charset="-128"/>
              </a:rPr>
              <a:t>Google Self-driving Car System</a:t>
            </a:r>
          </a:p>
        </p:txBody>
      </p:sp>
      <p:sp>
        <p:nvSpPr>
          <p:cNvPr id="7171" name="Date Placeholder 2">
            <a:extLst>
              <a:ext uri="{FF2B5EF4-FFF2-40B4-BE49-F238E27FC236}">
                <a16:creationId xmlns:a16="http://schemas.microsoft.com/office/drawing/2014/main" id="{96F04921-DB42-10B9-706D-DC44D582DB6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endParaRPr lang="en-US" altLang="en-US">
              <a:solidFill>
                <a:schemeClr val="bg1"/>
              </a:solidFill>
            </a:endParaRPr>
          </a:p>
        </p:txBody>
      </p:sp>
      <p:sp>
        <p:nvSpPr>
          <p:cNvPr id="4" name="Footer Placeholder 3">
            <a:extLst>
              <a:ext uri="{FF2B5EF4-FFF2-40B4-BE49-F238E27FC236}">
                <a16:creationId xmlns:a16="http://schemas.microsoft.com/office/drawing/2014/main" id="{4A56BFBC-D05C-F535-842B-58F9D78D03C3}"/>
              </a:ext>
            </a:extLst>
          </p:cNvPr>
          <p:cNvSpPr>
            <a:spLocks noGrp="1"/>
          </p:cNvSpPr>
          <p:nvPr>
            <p:ph type="ftr" sz="quarter" idx="11"/>
          </p:nvPr>
        </p:nvSpPr>
        <p:spPr/>
        <p:txBody>
          <a:bodyPr/>
          <a:lstStyle/>
          <a:p>
            <a:pPr>
              <a:defRPr/>
            </a:pPr>
            <a:r>
              <a:rPr lang="en-AU"/>
              <a:t>School of Engineering</a:t>
            </a:r>
            <a:endParaRPr lang="en-AU" dirty="0"/>
          </a:p>
        </p:txBody>
      </p:sp>
      <p:sp>
        <p:nvSpPr>
          <p:cNvPr id="7173" name="Slide Number Placeholder 4">
            <a:extLst>
              <a:ext uri="{FF2B5EF4-FFF2-40B4-BE49-F238E27FC236}">
                <a16:creationId xmlns:a16="http://schemas.microsoft.com/office/drawing/2014/main" id="{9EE73C4D-6159-3E6A-8841-97719BEEFF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fld id="{F3DF5DF0-8768-447E-BF7E-2CFA80239EE8}" type="slidenum">
              <a:rPr lang="en-AU" altLang="en-US" smtClean="0">
                <a:solidFill>
                  <a:schemeClr val="bg1"/>
                </a:solidFill>
              </a:rPr>
              <a:pPr>
                <a:spcBef>
                  <a:spcPct val="0"/>
                </a:spcBef>
                <a:buClrTx/>
                <a:buFontTx/>
                <a:buNone/>
              </a:pPr>
              <a:t>3</a:t>
            </a:fld>
            <a:endParaRPr lang="en-AU" altLang="en-US">
              <a:solidFill>
                <a:schemeClr val="bg1"/>
              </a:solidFill>
            </a:endParaRPr>
          </a:p>
        </p:txBody>
      </p:sp>
      <p:pic>
        <p:nvPicPr>
          <p:cNvPr id="7174" name="Picture 2" descr="Google self-driving cars pass 300,000 mile mark">
            <a:extLst>
              <a:ext uri="{FF2B5EF4-FFF2-40B4-BE49-F238E27FC236}">
                <a16:creationId xmlns:a16="http://schemas.microsoft.com/office/drawing/2014/main" id="{2B36A1FF-159E-D18B-BF72-E28038FA7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93825"/>
            <a:ext cx="91440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1">
            <a:extLst>
              <a:ext uri="{FF2B5EF4-FFF2-40B4-BE49-F238E27FC236}">
                <a16:creationId xmlns:a16="http://schemas.microsoft.com/office/drawing/2014/main" id="{DD1C04ED-3E75-AE24-4D52-8642323C68BA}"/>
              </a:ext>
            </a:extLst>
          </p:cNvPr>
          <p:cNvSpPr txBox="1">
            <a:spLocks noChangeArrowheads="1"/>
          </p:cNvSpPr>
          <p:nvPr/>
        </p:nvSpPr>
        <p:spPr bwMode="auto">
          <a:xfrm>
            <a:off x="533400" y="925513"/>
            <a:ext cx="2171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en-AU" altLang="en-US" sz="1800">
                <a:solidFill>
                  <a:schemeClr val="tx1"/>
                </a:solidFill>
              </a:rPr>
              <a:t>https://waymo.com/</a:t>
            </a:r>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0A1C54B-63E5-42B9-8B6B-2A62856E5FB8}"/>
              </a:ext>
            </a:extLst>
          </p:cNvPr>
          <p:cNvSpPr>
            <a:spLocks noGrp="1" noChangeArrowheads="1"/>
          </p:cNvSpPr>
          <p:nvPr>
            <p:ph type="title"/>
          </p:nvPr>
        </p:nvSpPr>
        <p:spPr>
          <a:xfrm>
            <a:off x="381000" y="274638"/>
            <a:ext cx="8229600" cy="1211262"/>
          </a:xfrm>
        </p:spPr>
        <p:txBody>
          <a:bodyPr/>
          <a:lstStyle/>
          <a:p>
            <a:r>
              <a:rPr lang="en-AU" altLang="en-US" sz="3600" b="1" dirty="0">
                <a:solidFill>
                  <a:srgbClr val="FF0000"/>
                </a:solidFill>
                <a:ea typeface="ＭＳ Ｐゴシック" panose="020B0600070205080204" pitchFamily="34" charset="-128"/>
              </a:rPr>
              <a:t>Concept of Operations Electric Bicycle</a:t>
            </a:r>
          </a:p>
        </p:txBody>
      </p:sp>
      <p:sp>
        <p:nvSpPr>
          <p:cNvPr id="8195" name="Content Placeholder 2">
            <a:extLst>
              <a:ext uri="{FF2B5EF4-FFF2-40B4-BE49-F238E27FC236}">
                <a16:creationId xmlns:a16="http://schemas.microsoft.com/office/drawing/2014/main" id="{D68113EA-93AF-4FC4-AC5C-47FFBEF3CA41}"/>
              </a:ext>
            </a:extLst>
          </p:cNvPr>
          <p:cNvSpPr>
            <a:spLocks noGrp="1" noChangeArrowheads="1"/>
          </p:cNvSpPr>
          <p:nvPr>
            <p:ph idx="1"/>
          </p:nvPr>
        </p:nvSpPr>
        <p:spPr>
          <a:xfrm>
            <a:off x="381000" y="1816100"/>
            <a:ext cx="8229600" cy="4349750"/>
          </a:xfrm>
        </p:spPr>
        <p:txBody>
          <a:bodyPr/>
          <a:lstStyle/>
          <a:p>
            <a:pPr marL="0" indent="0">
              <a:buNone/>
            </a:pPr>
            <a:r>
              <a:rPr lang="en-AU" altLang="en-US" sz="2400" dirty="0">
                <a:ea typeface="ＭＳ Ｐゴシック" panose="020B0600070205080204" pitchFamily="34" charset="-128"/>
              </a:rPr>
              <a:t>Concept of operations of the system depends on what the user intends to do with the system</a:t>
            </a:r>
          </a:p>
          <a:p>
            <a:pPr marL="457200" indent="-457200">
              <a:buFont typeface="+mj-lt"/>
              <a:buAutoNum type="alphaUcPeriod"/>
            </a:pPr>
            <a:r>
              <a:rPr lang="en-US" altLang="en-US" sz="2000" dirty="0"/>
              <a:t>Uber style passenger service system</a:t>
            </a:r>
          </a:p>
          <a:p>
            <a:pPr marL="457200" indent="-457200">
              <a:buFont typeface="+mj-lt"/>
              <a:buAutoNum type="alphaUcPeriod"/>
            </a:pPr>
            <a:r>
              <a:rPr lang="en-US" altLang="en-US" sz="2000" dirty="0"/>
              <a:t>Goods transport service system</a:t>
            </a:r>
          </a:p>
          <a:p>
            <a:pPr marL="0" indent="0">
              <a:buNone/>
            </a:pPr>
            <a:endParaRPr lang="en-US" altLang="en-US" sz="2000" dirty="0"/>
          </a:p>
          <a:p>
            <a:endParaRPr lang="en-AU" altLang="en-US" sz="2400" dirty="0">
              <a:ea typeface="ＭＳ Ｐゴシック" panose="020B0600070205080204" pitchFamily="34" charset="-128"/>
            </a:endParaRPr>
          </a:p>
        </p:txBody>
      </p:sp>
      <p:sp>
        <p:nvSpPr>
          <p:cNvPr id="8196" name="Slide Number Placeholder 3">
            <a:extLst>
              <a:ext uri="{FF2B5EF4-FFF2-40B4-BE49-F238E27FC236}">
                <a16:creationId xmlns:a16="http://schemas.microsoft.com/office/drawing/2014/main" id="{DC1EAD64-1575-4E13-92D7-41C7E3DF3632}"/>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64285453-D515-4BCB-A50B-3A8EC1FBBB07}" type="slidenum">
              <a:rPr lang="en-US" altLang="en-US" sz="1400" smtClean="0">
                <a:solidFill>
                  <a:schemeClr val="tx1"/>
                </a:solidFill>
                <a:latin typeface="Times New Roman" panose="02020603050405020304" pitchFamily="18" charset="0"/>
              </a:rPr>
              <a:pPr algn="l"/>
              <a:t>4</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545478F5-CA62-B4BC-CE34-7FC8114B30CB}"/>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16EB2C93-BCC1-91E2-018C-AF946C77351E}"/>
              </a:ext>
            </a:extLst>
          </p:cNvPr>
          <p:cNvSpPr>
            <a:spLocks noGrp="1"/>
          </p:cNvSpPr>
          <p:nvPr>
            <p:ph type="ftr" sz="quarter" idx="11"/>
          </p:nvPr>
        </p:nvSpPr>
        <p:spPr/>
        <p:txBody>
          <a:bodyPr/>
          <a:lstStyle/>
          <a:p>
            <a:pPr>
              <a:defRPr/>
            </a:pPr>
            <a:r>
              <a:rPr lang="en-AU"/>
              <a:t>School of Engineering</a:t>
            </a:r>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7A6CB-24C4-2303-6992-8E0C44D47E95}"/>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414DDD39-E3CA-D80A-C7C3-7FCB2A185C65}"/>
              </a:ext>
            </a:extLst>
          </p:cNvPr>
          <p:cNvSpPr>
            <a:spLocks noGrp="1" noChangeArrowheads="1"/>
          </p:cNvSpPr>
          <p:nvPr>
            <p:ph type="title"/>
          </p:nvPr>
        </p:nvSpPr>
        <p:spPr>
          <a:xfrm>
            <a:off x="381000" y="131763"/>
            <a:ext cx="8229600" cy="922337"/>
          </a:xfrm>
        </p:spPr>
        <p:txBody>
          <a:bodyPr/>
          <a:lstStyle/>
          <a:p>
            <a:r>
              <a:rPr lang="en-AU" altLang="en-US" sz="3200" b="1" dirty="0">
                <a:solidFill>
                  <a:srgbClr val="FF0000"/>
                </a:solidFill>
                <a:ea typeface="ＭＳ Ｐゴシック" panose="020B0600070205080204" pitchFamily="34" charset="-128"/>
              </a:rPr>
              <a:t>Concept of Operations Type B</a:t>
            </a:r>
          </a:p>
        </p:txBody>
      </p:sp>
      <p:sp>
        <p:nvSpPr>
          <p:cNvPr id="10243" name="Content Placeholder 2">
            <a:extLst>
              <a:ext uri="{FF2B5EF4-FFF2-40B4-BE49-F238E27FC236}">
                <a16:creationId xmlns:a16="http://schemas.microsoft.com/office/drawing/2014/main" id="{5650BCCA-4583-59DB-D6E1-800473C4DD7E}"/>
              </a:ext>
            </a:extLst>
          </p:cNvPr>
          <p:cNvSpPr>
            <a:spLocks noGrp="1" noChangeArrowheads="1"/>
          </p:cNvSpPr>
          <p:nvPr>
            <p:ph idx="1"/>
          </p:nvPr>
        </p:nvSpPr>
        <p:spPr>
          <a:xfrm>
            <a:off x="381000" y="834887"/>
            <a:ext cx="8229600" cy="5529401"/>
          </a:xfrm>
        </p:spPr>
        <p:txBody>
          <a:bodyPr/>
          <a:lstStyle/>
          <a:p>
            <a:pPr marL="342900" indent="-342900">
              <a:spcBef>
                <a:spcPts val="0"/>
              </a:spcBef>
              <a:buFont typeface="+mj-lt"/>
              <a:buAutoNum type="arabicPeriod"/>
            </a:pPr>
            <a:r>
              <a:rPr lang="en-US" altLang="en-US" dirty="0">
                <a:ea typeface="ＭＳ Ｐゴシック" panose="020B0600070205080204" pitchFamily="34" charset="-128"/>
              </a:rPr>
              <a:t>On a phone Apps, user enters desired destination and number of standard goods boxes, press submit.</a:t>
            </a:r>
          </a:p>
          <a:p>
            <a:pPr marL="342900" indent="-342900">
              <a:spcBef>
                <a:spcPts val="0"/>
              </a:spcBef>
              <a:buFont typeface="+mj-lt"/>
              <a:buAutoNum type="arabicPeriod"/>
            </a:pPr>
            <a:r>
              <a:rPr lang="en-US" altLang="en-US" dirty="0">
                <a:ea typeface="ＭＳ Ｐゴシック" panose="020B0600070205080204" pitchFamily="34" charset="-128"/>
              </a:rPr>
              <a:t>The phone Apps sends entered information and user location data to a central server.</a:t>
            </a:r>
          </a:p>
          <a:p>
            <a:pPr marL="342900" indent="-342900">
              <a:spcBef>
                <a:spcPts val="0"/>
              </a:spcBef>
              <a:buFont typeface="+mj-lt"/>
              <a:buAutoNum type="arabicPeriod"/>
            </a:pPr>
            <a:r>
              <a:rPr lang="en-US" altLang="en-US" dirty="0">
                <a:ea typeface="ＭＳ Ｐゴシック" panose="020B0600070205080204" pitchFamily="34" charset="-128"/>
              </a:rPr>
              <a:t>The central server commands one driverless van (optimized with routes and capacity) to the user’s location.  The driverless van locates the user’s phone location and stops in front of the user.</a:t>
            </a:r>
          </a:p>
          <a:p>
            <a:pPr marL="342900" indent="-342900">
              <a:spcBef>
                <a:spcPts val="0"/>
              </a:spcBef>
              <a:buFont typeface="+mj-lt"/>
              <a:buAutoNum type="arabicPeriod"/>
            </a:pPr>
            <a:r>
              <a:rPr lang="en-US" altLang="en-US" dirty="0">
                <a:ea typeface="ＭＳ Ｐゴシック" panose="020B0600070205080204" pitchFamily="34" charset="-128"/>
              </a:rPr>
              <a:t>User opens the van door (side and back) and loads with goods boxes according to loading plan on user’s Apps.</a:t>
            </a:r>
          </a:p>
          <a:p>
            <a:pPr marL="342900" indent="-342900">
              <a:spcBef>
                <a:spcPts val="0"/>
              </a:spcBef>
              <a:buFont typeface="+mj-lt"/>
              <a:buAutoNum type="arabicPeriod"/>
            </a:pPr>
            <a:r>
              <a:rPr lang="en-US" altLang="en-US" dirty="0">
                <a:ea typeface="ＭＳ Ｐゴシック" panose="020B0600070205080204" pitchFamily="34" charset="-128"/>
              </a:rPr>
              <a:t>User secures goods boxes with belts on van.  Van confirms secured with LEDs.</a:t>
            </a:r>
          </a:p>
          <a:p>
            <a:pPr marL="342900" indent="-342900">
              <a:spcBef>
                <a:spcPts val="0"/>
              </a:spcBef>
              <a:buFont typeface="+mj-lt"/>
              <a:buAutoNum type="arabicPeriod"/>
            </a:pPr>
            <a:r>
              <a:rPr lang="en-US" altLang="en-US" dirty="0">
                <a:ea typeface="ＭＳ Ｐゴシック" panose="020B0600070205080204" pitchFamily="34" charset="-128"/>
              </a:rPr>
              <a:t>User closes all doors, steps away.</a:t>
            </a:r>
          </a:p>
          <a:p>
            <a:pPr marL="342900" indent="-342900">
              <a:spcBef>
                <a:spcPts val="0"/>
              </a:spcBef>
              <a:buFont typeface="+mj-lt"/>
              <a:buAutoNum type="arabicPeriod"/>
            </a:pPr>
            <a:r>
              <a:rPr lang="en-US" altLang="en-US" dirty="0">
                <a:ea typeface="ＭＳ Ｐゴシック" panose="020B0600070205080204" pitchFamily="34" charset="-128"/>
              </a:rPr>
              <a:t>Driverless van starts journey to next destination.</a:t>
            </a:r>
          </a:p>
          <a:p>
            <a:pPr marL="342900" indent="-342900">
              <a:spcBef>
                <a:spcPts val="0"/>
              </a:spcBef>
              <a:buFont typeface="+mj-lt"/>
              <a:buAutoNum type="arabicPeriod"/>
            </a:pPr>
            <a:r>
              <a:rPr lang="en-US" altLang="en-US" dirty="0">
                <a:ea typeface="ＭＳ Ｐゴシック" panose="020B0600070205080204" pitchFamily="34" charset="-128"/>
              </a:rPr>
              <a:t>Driverless van arrives next destination (assume delivery location) and stops at side of road.  User opens the van door (side and back), releases belts and unloads goods according to user’s Apps.</a:t>
            </a:r>
          </a:p>
          <a:p>
            <a:pPr marL="342900" indent="-342900">
              <a:spcBef>
                <a:spcPts val="0"/>
              </a:spcBef>
              <a:buFont typeface="+mj-lt"/>
              <a:buAutoNum type="arabicPeriod"/>
            </a:pPr>
            <a:r>
              <a:rPr lang="en-US" altLang="en-US" dirty="0">
                <a:ea typeface="ＭＳ Ｐゴシック" panose="020B0600070205080204" pitchFamily="34" charset="-128"/>
              </a:rPr>
              <a:t>After all relevant goods unloaded, user closes all doors and steps away.</a:t>
            </a:r>
          </a:p>
          <a:p>
            <a:pPr marL="342900" indent="-342900">
              <a:spcBef>
                <a:spcPts val="0"/>
              </a:spcBef>
              <a:buFont typeface="+mj-lt"/>
              <a:buAutoNum type="arabicPeriod"/>
            </a:pPr>
            <a:r>
              <a:rPr lang="en-US" altLang="en-US" dirty="0">
                <a:ea typeface="ＭＳ Ｐゴシック" panose="020B0600070205080204" pitchFamily="34" charset="-128"/>
              </a:rPr>
              <a:t>Driverless van starts journey to next destination.</a:t>
            </a:r>
          </a:p>
          <a:p>
            <a:pPr marL="342900" indent="-342900">
              <a:spcBef>
                <a:spcPts val="0"/>
              </a:spcBef>
              <a:buFont typeface="+mj-lt"/>
              <a:buAutoNum type="arabicPeriod"/>
            </a:pPr>
            <a:r>
              <a:rPr lang="en-US" altLang="en-US" dirty="0">
                <a:ea typeface="ＭＳ Ｐゴシック" panose="020B0600070205080204" pitchFamily="34" charset="-128"/>
              </a:rPr>
              <a:t>User’s phone receives message confirming delivery complete and fees deducted from user’s registered account.</a:t>
            </a:r>
          </a:p>
          <a:p>
            <a:pPr marL="342900" indent="-342900">
              <a:spcBef>
                <a:spcPts val="0"/>
              </a:spcBef>
              <a:buFont typeface="+mj-lt"/>
              <a:buAutoNum type="arabicPeriod"/>
            </a:pPr>
            <a:r>
              <a:rPr lang="en-US" altLang="en-US" dirty="0">
                <a:ea typeface="ＭＳ Ｐゴシック" panose="020B0600070205080204" pitchFamily="34" charset="-128"/>
              </a:rPr>
              <a:t>.</a:t>
            </a:r>
          </a:p>
          <a:p>
            <a:pPr>
              <a:spcBef>
                <a:spcPts val="0"/>
              </a:spcBef>
              <a:defRPr/>
            </a:pPr>
            <a:endParaRPr lang="en-AU" altLang="en-US" dirty="0">
              <a:ea typeface="ＭＳ Ｐゴシック" panose="020B0600070205080204" pitchFamily="34" charset="-128"/>
            </a:endParaRPr>
          </a:p>
          <a:p>
            <a:pPr marL="781050" lvl="1" indent="-457200">
              <a:spcBef>
                <a:spcPts val="0"/>
              </a:spcBef>
              <a:buFont typeface="+mj-lt"/>
              <a:buAutoNum type="alphaUcPeriod"/>
              <a:defRPr/>
            </a:pPr>
            <a:endParaRPr lang="en-AU" altLang="en-US" dirty="0"/>
          </a:p>
        </p:txBody>
      </p:sp>
      <p:sp>
        <p:nvSpPr>
          <p:cNvPr id="10244" name="Slide Number Placeholder 3">
            <a:extLst>
              <a:ext uri="{FF2B5EF4-FFF2-40B4-BE49-F238E27FC236}">
                <a16:creationId xmlns:a16="http://schemas.microsoft.com/office/drawing/2014/main" id="{75F62F95-9CD5-94AD-007D-E5F3E30E4B41}"/>
              </a:ext>
            </a:extLst>
          </p:cNvPr>
          <p:cNvSpPr>
            <a:spLocks noGrp="1" noChangeArrowheads="1"/>
          </p:cNvSpPr>
          <p:nvPr>
            <p:ph type="sldNum" sz="quarter" idx="12"/>
          </p:nvPr>
        </p:nvSpPr>
        <p:spPr>
          <a:xfrm>
            <a:off x="444500" y="6565900"/>
            <a:ext cx="2133600"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DA576582-FC93-47BE-A5F6-219C17A7A16A}" type="slidenum">
              <a:rPr lang="en-US" altLang="en-US" sz="1400" smtClean="0">
                <a:solidFill>
                  <a:schemeClr val="tx1"/>
                </a:solidFill>
                <a:latin typeface="Times New Roman" panose="02020603050405020304" pitchFamily="18" charset="0"/>
              </a:rPr>
              <a:pPr algn="l"/>
              <a:t>5</a:t>
            </a:fld>
            <a:endParaRPr lang="en-US" altLang="en-US" sz="14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2213971467"/>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50EBB-2C59-AD55-CC38-8CCD20C5086F}"/>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78490020-7E08-BD11-F878-D432AB622EB7}"/>
              </a:ext>
            </a:extLst>
          </p:cNvPr>
          <p:cNvSpPr>
            <a:spLocks noGrp="1" noChangeArrowheads="1"/>
          </p:cNvSpPr>
          <p:nvPr>
            <p:ph type="title"/>
          </p:nvPr>
        </p:nvSpPr>
        <p:spPr/>
        <p:txBody>
          <a:bodyPr/>
          <a:lstStyle/>
          <a:p>
            <a:r>
              <a:rPr lang="en-AU" altLang="en-US" sz="3200" dirty="0">
                <a:ea typeface="ＭＳ Ｐゴシック" panose="020B0600070205080204" pitchFamily="34" charset="-128"/>
              </a:rPr>
              <a:t>Hierarchy of Function – </a:t>
            </a:r>
            <a:r>
              <a:rPr lang="en-AU" altLang="en-US" sz="3200" dirty="0"/>
              <a:t>F4 – In-van customer interaction (User Apps interactive instructions)</a:t>
            </a:r>
            <a:endParaRPr lang="en-US" altLang="en-US" sz="3200"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176D3977-A5FB-1C44-BAD4-2BA21B766422}"/>
              </a:ext>
            </a:extLst>
          </p:cNvPr>
          <p:cNvSpPr txBox="1">
            <a:spLocks noChangeArrowheads="1"/>
          </p:cNvSpPr>
          <p:nvPr/>
        </p:nvSpPr>
        <p:spPr bwMode="auto">
          <a:xfrm>
            <a:off x="2382606" y="1820783"/>
            <a:ext cx="3471863"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 (User Apps interactive instructions)</a:t>
            </a:r>
            <a:endParaRPr lang="en-US" altLang="en-US" sz="2000" dirty="0">
              <a:solidFill>
                <a:schemeClr val="bg1"/>
              </a:solidFill>
            </a:endParaRPr>
          </a:p>
        </p:txBody>
      </p:sp>
      <p:sp>
        <p:nvSpPr>
          <p:cNvPr id="12292" name="Text Box 18">
            <a:extLst>
              <a:ext uri="{FF2B5EF4-FFF2-40B4-BE49-F238E27FC236}">
                <a16:creationId xmlns:a16="http://schemas.microsoft.com/office/drawing/2014/main" id="{E40BBCF4-B8C2-103D-E413-8C38192FBA28}"/>
              </a:ext>
            </a:extLst>
          </p:cNvPr>
          <p:cNvSpPr txBox="1">
            <a:spLocks noChangeArrowheads="1"/>
          </p:cNvSpPr>
          <p:nvPr/>
        </p:nvSpPr>
        <p:spPr bwMode="auto">
          <a:xfrm>
            <a:off x="381000" y="4150079"/>
            <a:ext cx="1255714" cy="70788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F4.1 – Server</a:t>
            </a:r>
            <a:endParaRPr lang="en-US" altLang="en-US" sz="2000" dirty="0"/>
          </a:p>
        </p:txBody>
      </p:sp>
      <p:sp>
        <p:nvSpPr>
          <p:cNvPr id="12293" name="Text Box 19">
            <a:extLst>
              <a:ext uri="{FF2B5EF4-FFF2-40B4-BE49-F238E27FC236}">
                <a16:creationId xmlns:a16="http://schemas.microsoft.com/office/drawing/2014/main" id="{2A69A6C4-BF65-4FFD-E57A-B1AFE06721B6}"/>
              </a:ext>
            </a:extLst>
          </p:cNvPr>
          <p:cNvSpPr txBox="1">
            <a:spLocks noChangeArrowheads="1"/>
          </p:cNvSpPr>
          <p:nvPr/>
        </p:nvSpPr>
        <p:spPr bwMode="auto">
          <a:xfrm>
            <a:off x="2349647" y="4156698"/>
            <a:ext cx="1928738"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F4.2 – Van layout allocation algorithm</a:t>
            </a:r>
            <a:endParaRPr lang="en-US" altLang="en-US" sz="2000" dirty="0"/>
          </a:p>
        </p:txBody>
      </p:sp>
      <p:sp>
        <p:nvSpPr>
          <p:cNvPr id="12294" name="Text Box 20">
            <a:extLst>
              <a:ext uri="{FF2B5EF4-FFF2-40B4-BE49-F238E27FC236}">
                <a16:creationId xmlns:a16="http://schemas.microsoft.com/office/drawing/2014/main" id="{66BA2D1A-3B7D-EEAD-46BA-149EA73D34AA}"/>
              </a:ext>
            </a:extLst>
          </p:cNvPr>
          <p:cNvSpPr txBox="1">
            <a:spLocks noChangeArrowheads="1"/>
          </p:cNvSpPr>
          <p:nvPr/>
        </p:nvSpPr>
        <p:spPr bwMode="auto">
          <a:xfrm>
            <a:off x="4962715" y="4156698"/>
            <a:ext cx="1194321"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F4.3 – In-van cameras</a:t>
            </a:r>
            <a:endParaRPr lang="en-US" altLang="en-US" sz="2000" dirty="0"/>
          </a:p>
        </p:txBody>
      </p:sp>
      <p:cxnSp>
        <p:nvCxnSpPr>
          <p:cNvPr id="12295" name="AutoShape 43">
            <a:extLst>
              <a:ext uri="{FF2B5EF4-FFF2-40B4-BE49-F238E27FC236}">
                <a16:creationId xmlns:a16="http://schemas.microsoft.com/office/drawing/2014/main" id="{06269797-CDF4-F907-C16F-49D107BAD2B1}"/>
              </a:ext>
            </a:extLst>
          </p:cNvPr>
          <p:cNvCxnSpPr>
            <a:cxnSpLocks noChangeShapeType="1"/>
            <a:stCxn id="12292" idx="0"/>
            <a:endCxn id="12291" idx="2"/>
          </p:cNvCxnSpPr>
          <p:nvPr/>
        </p:nvCxnSpPr>
        <p:spPr bwMode="auto">
          <a:xfrm rot="5400000" flipH="1" flipV="1">
            <a:off x="1906881" y="1938423"/>
            <a:ext cx="1313633" cy="3109681"/>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C91C0016-51CF-08D2-4D00-9AA23F311CFF}"/>
              </a:ext>
            </a:extLst>
          </p:cNvPr>
          <p:cNvCxnSpPr>
            <a:cxnSpLocks noChangeShapeType="1"/>
            <a:stCxn id="12294" idx="0"/>
            <a:endCxn id="12291" idx="2"/>
          </p:cNvCxnSpPr>
          <p:nvPr/>
        </p:nvCxnSpPr>
        <p:spPr bwMode="auto">
          <a:xfrm rot="16200000" flipV="1">
            <a:off x="4179081" y="2775903"/>
            <a:ext cx="1320252" cy="1441338"/>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0942CA1B-67D9-5D05-F542-51B4EDF7E75F}"/>
              </a:ext>
            </a:extLst>
          </p:cNvPr>
          <p:cNvCxnSpPr>
            <a:cxnSpLocks noChangeShapeType="1"/>
            <a:stCxn id="12293" idx="0"/>
            <a:endCxn id="12291" idx="2"/>
          </p:cNvCxnSpPr>
          <p:nvPr/>
        </p:nvCxnSpPr>
        <p:spPr bwMode="auto">
          <a:xfrm rot="5400000" flipH="1" flipV="1">
            <a:off x="3056151" y="3094311"/>
            <a:ext cx="1320252" cy="804522"/>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E1545C31-84A9-8742-C74F-C379FFD08246}"/>
              </a:ext>
            </a:extLst>
          </p:cNvPr>
          <p:cNvSpPr txBox="1">
            <a:spLocks noChangeArrowheads="1"/>
          </p:cNvSpPr>
          <p:nvPr/>
        </p:nvSpPr>
        <p:spPr bwMode="auto">
          <a:xfrm>
            <a:off x="6765496" y="4132262"/>
            <a:ext cx="2010755"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F4.4 – Apps to guide customer loading/ unloading</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5011F75D-2505-F889-DBD8-155242FF6D80}"/>
              </a:ext>
            </a:extLst>
          </p:cNvPr>
          <p:cNvCxnSpPr>
            <a:cxnSpLocks noChangeShapeType="1"/>
            <a:stCxn id="12298" idx="0"/>
            <a:endCxn id="12291" idx="2"/>
          </p:cNvCxnSpPr>
          <p:nvPr/>
        </p:nvCxnSpPr>
        <p:spPr bwMode="auto">
          <a:xfrm rot="16200000" flipV="1">
            <a:off x="5296798" y="1658186"/>
            <a:ext cx="1295816" cy="3652336"/>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75295088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1CCC6-85DF-B5EC-D347-582ED800DCF6}"/>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03425F84-1E3D-EBFA-0BC0-06F07AF4A48F}"/>
              </a:ext>
            </a:extLst>
          </p:cNvPr>
          <p:cNvSpPr>
            <a:spLocks noGrp="1" noChangeArrowheads="1"/>
          </p:cNvSpPr>
          <p:nvPr>
            <p:ph type="title"/>
          </p:nvPr>
        </p:nvSpPr>
        <p:spPr/>
        <p:txBody>
          <a:bodyPr/>
          <a:lstStyle/>
          <a:p>
            <a:r>
              <a:rPr lang="en-AU" altLang="en-US" sz="3200" dirty="0">
                <a:ea typeface="ＭＳ Ｐゴシック" panose="020B0600070205080204" pitchFamily="34" charset="-128"/>
              </a:rPr>
              <a:t>Hierarchy of Functions – Driverless Car Type B operation</a:t>
            </a:r>
            <a:endParaRPr lang="en-US" altLang="en-US" sz="3200"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317D6FA5-697D-7A66-8D7B-0EC027667F4E}"/>
              </a:ext>
            </a:extLst>
          </p:cNvPr>
          <p:cNvSpPr txBox="1">
            <a:spLocks noChangeArrowheads="1"/>
          </p:cNvSpPr>
          <p:nvPr/>
        </p:nvSpPr>
        <p:spPr bwMode="auto">
          <a:xfrm>
            <a:off x="2382606" y="1820783"/>
            <a:ext cx="3471863" cy="70788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F0 – To transport people without on-board personnel</a:t>
            </a:r>
            <a:endParaRPr lang="en-US" altLang="en-US" sz="2000" dirty="0"/>
          </a:p>
        </p:txBody>
      </p:sp>
      <p:sp>
        <p:nvSpPr>
          <p:cNvPr id="12292" name="Text Box 18">
            <a:extLst>
              <a:ext uri="{FF2B5EF4-FFF2-40B4-BE49-F238E27FC236}">
                <a16:creationId xmlns:a16="http://schemas.microsoft.com/office/drawing/2014/main" id="{A3CEC133-61EF-54FD-D179-B5EBED18D4B3}"/>
              </a:ext>
            </a:extLst>
          </p:cNvPr>
          <p:cNvSpPr txBox="1">
            <a:spLocks noChangeArrowheads="1"/>
          </p:cNvSpPr>
          <p:nvPr/>
        </p:nvSpPr>
        <p:spPr bwMode="auto">
          <a:xfrm>
            <a:off x="311150" y="4135438"/>
            <a:ext cx="1255714"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F1 – Server and Apps</a:t>
            </a:r>
            <a:endParaRPr lang="en-US" altLang="en-US" sz="2000" dirty="0"/>
          </a:p>
        </p:txBody>
      </p:sp>
      <p:sp>
        <p:nvSpPr>
          <p:cNvPr id="12293" name="Text Box 19">
            <a:extLst>
              <a:ext uri="{FF2B5EF4-FFF2-40B4-BE49-F238E27FC236}">
                <a16:creationId xmlns:a16="http://schemas.microsoft.com/office/drawing/2014/main" id="{5C255446-D132-06BB-266E-08E7F59F75C4}"/>
              </a:ext>
            </a:extLst>
          </p:cNvPr>
          <p:cNvSpPr txBox="1">
            <a:spLocks noChangeArrowheads="1"/>
          </p:cNvSpPr>
          <p:nvPr/>
        </p:nvSpPr>
        <p:spPr bwMode="auto">
          <a:xfrm>
            <a:off x="1931180" y="4132263"/>
            <a:ext cx="1928738" cy="163121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F2 – In-car customer interaction</a:t>
            </a:r>
          </a:p>
          <a:p>
            <a:pPr algn="ctr" eaLnBrk="1" hangingPunct="1">
              <a:spcBef>
                <a:spcPct val="0"/>
              </a:spcBef>
              <a:buClrTx/>
              <a:buFontTx/>
              <a:buNone/>
            </a:pPr>
            <a:r>
              <a:rPr lang="en-AU" altLang="en-US" sz="2000" dirty="0"/>
              <a:t>(AI conversational)</a:t>
            </a:r>
            <a:endParaRPr lang="en-US" altLang="en-US" sz="2000" dirty="0"/>
          </a:p>
        </p:txBody>
      </p:sp>
      <p:sp>
        <p:nvSpPr>
          <p:cNvPr id="12294" name="Text Box 20">
            <a:extLst>
              <a:ext uri="{FF2B5EF4-FFF2-40B4-BE49-F238E27FC236}">
                <a16:creationId xmlns:a16="http://schemas.microsoft.com/office/drawing/2014/main" id="{B8CB079F-FCA7-E2F9-21CD-241B84C991D2}"/>
              </a:ext>
            </a:extLst>
          </p:cNvPr>
          <p:cNvSpPr txBox="1">
            <a:spLocks noChangeArrowheads="1"/>
          </p:cNvSpPr>
          <p:nvPr/>
        </p:nvSpPr>
        <p:spPr bwMode="auto">
          <a:xfrm>
            <a:off x="4187462" y="4137364"/>
            <a:ext cx="1194321"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F3 – Self driving car</a:t>
            </a:r>
            <a:endParaRPr lang="en-US" altLang="en-US" sz="2000" dirty="0"/>
          </a:p>
        </p:txBody>
      </p:sp>
      <p:cxnSp>
        <p:nvCxnSpPr>
          <p:cNvPr id="12295" name="AutoShape 43">
            <a:extLst>
              <a:ext uri="{FF2B5EF4-FFF2-40B4-BE49-F238E27FC236}">
                <a16:creationId xmlns:a16="http://schemas.microsoft.com/office/drawing/2014/main" id="{6E4239F5-51EE-481E-8289-555516189898}"/>
              </a:ext>
            </a:extLst>
          </p:cNvPr>
          <p:cNvCxnSpPr>
            <a:cxnSpLocks noChangeShapeType="1"/>
            <a:stCxn id="12292" idx="0"/>
            <a:endCxn id="12291" idx="2"/>
          </p:cNvCxnSpPr>
          <p:nvPr/>
        </p:nvCxnSpPr>
        <p:spPr bwMode="auto">
          <a:xfrm rot="5400000" flipH="1" flipV="1">
            <a:off x="1725388" y="1742289"/>
            <a:ext cx="1606769" cy="3179531"/>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47E1A430-C50F-7701-1AAF-59399780F840}"/>
              </a:ext>
            </a:extLst>
          </p:cNvPr>
          <p:cNvCxnSpPr>
            <a:cxnSpLocks noChangeShapeType="1"/>
            <a:stCxn id="12294" idx="0"/>
            <a:endCxn id="12291" idx="2"/>
          </p:cNvCxnSpPr>
          <p:nvPr/>
        </p:nvCxnSpPr>
        <p:spPr bwMode="auto">
          <a:xfrm rot="16200000" flipV="1">
            <a:off x="3647234" y="2999974"/>
            <a:ext cx="1608695" cy="666085"/>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C4AD7365-FD56-BC18-A6BE-EF7B8CA8B920}"/>
              </a:ext>
            </a:extLst>
          </p:cNvPr>
          <p:cNvCxnSpPr>
            <a:cxnSpLocks noChangeShapeType="1"/>
            <a:stCxn id="12293" idx="0"/>
            <a:endCxn id="12291" idx="2"/>
          </p:cNvCxnSpPr>
          <p:nvPr/>
        </p:nvCxnSpPr>
        <p:spPr bwMode="auto">
          <a:xfrm rot="5400000" flipH="1" flipV="1">
            <a:off x="2705246" y="2718972"/>
            <a:ext cx="1603594" cy="1222989"/>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67D21A8E-FDF6-F660-AB53-7B6F1F710F5C}"/>
              </a:ext>
            </a:extLst>
          </p:cNvPr>
          <p:cNvSpPr txBox="1">
            <a:spLocks noChangeArrowheads="1"/>
          </p:cNvSpPr>
          <p:nvPr/>
        </p:nvSpPr>
        <p:spPr bwMode="auto">
          <a:xfrm>
            <a:off x="5721888" y="4137363"/>
            <a:ext cx="1573434" cy="1938992"/>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 (User Apps interactive instructions)</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82380388-ECEE-6318-4346-29A49261B039}"/>
              </a:ext>
            </a:extLst>
          </p:cNvPr>
          <p:cNvCxnSpPr>
            <a:cxnSpLocks noChangeShapeType="1"/>
            <a:stCxn id="12298" idx="0"/>
            <a:endCxn id="12291" idx="2"/>
          </p:cNvCxnSpPr>
          <p:nvPr/>
        </p:nvCxnSpPr>
        <p:spPr bwMode="auto">
          <a:xfrm rot="16200000" flipV="1">
            <a:off x="4509225" y="2137982"/>
            <a:ext cx="1608694" cy="2390067"/>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 Box 19">
            <a:extLst>
              <a:ext uri="{FF2B5EF4-FFF2-40B4-BE49-F238E27FC236}">
                <a16:creationId xmlns:a16="http://schemas.microsoft.com/office/drawing/2014/main" id="{C07B1A12-6037-7B06-DABB-9AC939F7F08C}"/>
              </a:ext>
            </a:extLst>
          </p:cNvPr>
          <p:cNvSpPr txBox="1">
            <a:spLocks noChangeArrowheads="1"/>
          </p:cNvSpPr>
          <p:nvPr/>
        </p:nvSpPr>
        <p:spPr bwMode="auto">
          <a:xfrm>
            <a:off x="7598294" y="4135438"/>
            <a:ext cx="1292487"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F5 – Self driving van</a:t>
            </a:r>
            <a:endParaRPr lang="en-US" altLang="en-US" sz="2000" dirty="0">
              <a:solidFill>
                <a:schemeClr val="bg1"/>
              </a:solidFill>
            </a:endParaRPr>
          </a:p>
        </p:txBody>
      </p:sp>
      <p:cxnSp>
        <p:nvCxnSpPr>
          <p:cNvPr id="11" name="AutoShape 43">
            <a:extLst>
              <a:ext uri="{FF2B5EF4-FFF2-40B4-BE49-F238E27FC236}">
                <a16:creationId xmlns:a16="http://schemas.microsoft.com/office/drawing/2014/main" id="{ADED2C7B-53EB-E12E-E75C-8091BE62CFAB}"/>
              </a:ext>
            </a:extLst>
          </p:cNvPr>
          <p:cNvCxnSpPr>
            <a:cxnSpLocks noChangeShapeType="1"/>
            <a:stCxn id="10" idx="0"/>
            <a:endCxn id="12291" idx="2"/>
          </p:cNvCxnSpPr>
          <p:nvPr/>
        </p:nvCxnSpPr>
        <p:spPr bwMode="auto">
          <a:xfrm rot="16200000" flipV="1">
            <a:off x="5378154" y="1269054"/>
            <a:ext cx="1606769" cy="4126000"/>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Rectangle 1">
            <a:extLst>
              <a:ext uri="{FF2B5EF4-FFF2-40B4-BE49-F238E27FC236}">
                <a16:creationId xmlns:a16="http://schemas.microsoft.com/office/drawing/2014/main" id="{4AEE6AC3-20FD-21B2-DD52-8C5450FB3A62}"/>
              </a:ext>
            </a:extLst>
          </p:cNvPr>
          <p:cNvSpPr/>
          <p:nvPr/>
        </p:nvSpPr>
        <p:spPr>
          <a:xfrm>
            <a:off x="2208361" y="4132263"/>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
        <p:nvSpPr>
          <p:cNvPr id="3" name="Rectangle 2">
            <a:extLst>
              <a:ext uri="{FF2B5EF4-FFF2-40B4-BE49-F238E27FC236}">
                <a16:creationId xmlns:a16="http://schemas.microsoft.com/office/drawing/2014/main" id="{B0C8072F-A8E4-CC46-407C-27D897C16CCD}"/>
              </a:ext>
            </a:extLst>
          </p:cNvPr>
          <p:cNvSpPr/>
          <p:nvPr/>
        </p:nvSpPr>
        <p:spPr>
          <a:xfrm>
            <a:off x="4040256" y="4132262"/>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Tree>
    <p:extLst>
      <p:ext uri="{BB962C8B-B14F-4D97-AF65-F5344CB8AC3E}">
        <p14:creationId xmlns:p14="http://schemas.microsoft.com/office/powerpoint/2010/main" val="444519872"/>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9A2B50B-7744-5A17-887D-7ABA7DAAD298}"/>
              </a:ext>
            </a:extLst>
          </p:cNvPr>
          <p:cNvSpPr/>
          <p:nvPr/>
        </p:nvSpPr>
        <p:spPr bwMode="auto">
          <a:xfrm>
            <a:off x="1198309" y="975541"/>
            <a:ext cx="6594981" cy="5496389"/>
          </a:xfrm>
          <a:prstGeom prst="rect">
            <a:avLst/>
          </a:prstGeom>
          <a:solidFill>
            <a:srgbClr val="CCFF66"/>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p:cNvSpPr txBox="1"/>
          <p:nvPr/>
        </p:nvSpPr>
        <p:spPr>
          <a:xfrm>
            <a:off x="2472248" y="6103240"/>
            <a:ext cx="4047547" cy="400110"/>
          </a:xfrm>
          <a:prstGeom prst="rect">
            <a:avLst/>
          </a:prstGeom>
          <a:noFill/>
          <a:ln>
            <a:noFill/>
          </a:ln>
        </p:spPr>
        <p:txBody>
          <a:bodyPr wrap="square">
            <a:spAutoFit/>
          </a:bodyPr>
          <a:lstStyle/>
          <a:p>
            <a:pPr algn="ctr" fontAlgn="auto">
              <a:spcBef>
                <a:spcPts val="0"/>
              </a:spcBef>
              <a:spcAft>
                <a:spcPts val="0"/>
              </a:spcAft>
              <a:defRPr/>
            </a:pPr>
            <a:r>
              <a:rPr lang="en-AU" sz="2000" dirty="0">
                <a:solidFill>
                  <a:schemeClr val="tx1"/>
                </a:solidFill>
                <a:latin typeface="+mn-lt"/>
                <a:cs typeface="+mn-cs"/>
              </a:rPr>
              <a:t>Driverless Car </a:t>
            </a:r>
            <a:r>
              <a:rPr lang="en-AU" sz="2000" dirty="0">
                <a:solidFill>
                  <a:schemeClr val="tx1"/>
                </a:solidFill>
                <a:latin typeface="+mn-lt"/>
              </a:rPr>
              <a:t>(Level 0 </a:t>
            </a:r>
            <a:r>
              <a:rPr lang="en-AU" sz="2000" dirty="0">
                <a:solidFill>
                  <a:schemeClr val="tx1"/>
                </a:solidFill>
                <a:latin typeface="+mn-lt"/>
                <a:cs typeface="+mn-cs"/>
              </a:rPr>
              <a:t>Function)</a:t>
            </a:r>
          </a:p>
        </p:txBody>
      </p:sp>
      <p:sp>
        <p:nvSpPr>
          <p:cNvPr id="2" name="Title 1"/>
          <p:cNvSpPr>
            <a:spLocks noGrp="1"/>
          </p:cNvSpPr>
          <p:nvPr>
            <p:ph type="title"/>
          </p:nvPr>
        </p:nvSpPr>
        <p:spPr/>
        <p:txBody>
          <a:bodyPr/>
          <a:lstStyle/>
          <a:p>
            <a:r>
              <a:rPr lang="en-AU" sz="2800" dirty="0"/>
              <a:t>Type B System FFBD</a:t>
            </a:r>
            <a:endParaRPr lang="en-AU" dirty="0"/>
          </a:p>
        </p:txBody>
      </p:sp>
      <p:cxnSp>
        <p:nvCxnSpPr>
          <p:cNvPr id="38" name="Elbow Connector 8">
            <a:extLst>
              <a:ext uri="{FF2B5EF4-FFF2-40B4-BE49-F238E27FC236}">
                <a16:creationId xmlns:a16="http://schemas.microsoft.com/office/drawing/2014/main" id="{D1CB120C-57E7-646E-F43D-41FCE75992A3}"/>
              </a:ext>
            </a:extLst>
          </p:cNvPr>
          <p:cNvCxnSpPr>
            <a:cxnSpLocks/>
            <a:endCxn id="3" idx="1"/>
          </p:cNvCxnSpPr>
          <p:nvPr/>
        </p:nvCxnSpPr>
        <p:spPr>
          <a:xfrm>
            <a:off x="198783" y="3583127"/>
            <a:ext cx="1236408"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9" name="Elbow Connector 8">
            <a:extLst>
              <a:ext uri="{FF2B5EF4-FFF2-40B4-BE49-F238E27FC236}">
                <a16:creationId xmlns:a16="http://schemas.microsoft.com/office/drawing/2014/main" id="{2174159E-D73C-12DA-31AD-4AC87E075F0C}"/>
              </a:ext>
            </a:extLst>
          </p:cNvPr>
          <p:cNvCxnSpPr>
            <a:cxnSpLocks/>
            <a:stCxn id="15" idx="3"/>
          </p:cNvCxnSpPr>
          <p:nvPr/>
        </p:nvCxnSpPr>
        <p:spPr>
          <a:xfrm>
            <a:off x="7257407" y="4950530"/>
            <a:ext cx="1729439" cy="20757"/>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13B1594C-C33E-EEBA-255A-E4F1B92BC07F}"/>
              </a:ext>
            </a:extLst>
          </p:cNvPr>
          <p:cNvSpPr txBox="1"/>
          <p:nvPr/>
        </p:nvSpPr>
        <p:spPr>
          <a:xfrm>
            <a:off x="-113363" y="2485456"/>
            <a:ext cx="1440160"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initiated call/order</a:t>
            </a:r>
          </a:p>
        </p:txBody>
      </p:sp>
      <p:sp>
        <p:nvSpPr>
          <p:cNvPr id="41" name="TextBox 40">
            <a:extLst>
              <a:ext uri="{FF2B5EF4-FFF2-40B4-BE49-F238E27FC236}">
                <a16:creationId xmlns:a16="http://schemas.microsoft.com/office/drawing/2014/main" id="{F4E1C01E-7C03-BC27-0DF5-59C2E91D2B26}"/>
              </a:ext>
            </a:extLst>
          </p:cNvPr>
          <p:cNvSpPr txBox="1"/>
          <p:nvPr/>
        </p:nvSpPr>
        <p:spPr>
          <a:xfrm>
            <a:off x="7345663" y="5031672"/>
            <a:ext cx="1798337" cy="1200329"/>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Arrive destination.  Goods picked up by customer</a:t>
            </a:r>
          </a:p>
        </p:txBody>
      </p:sp>
      <p:sp>
        <p:nvSpPr>
          <p:cNvPr id="11" name="Slide Number Placeholder 10">
            <a:extLst>
              <a:ext uri="{FF2B5EF4-FFF2-40B4-BE49-F238E27FC236}">
                <a16:creationId xmlns:a16="http://schemas.microsoft.com/office/drawing/2014/main" id="{78F35D26-EE10-0959-7845-D638BEE1B05F}"/>
              </a:ext>
            </a:extLst>
          </p:cNvPr>
          <p:cNvSpPr>
            <a:spLocks noGrp="1"/>
          </p:cNvSpPr>
          <p:nvPr>
            <p:ph type="sldNum" sz="quarter" idx="12"/>
          </p:nvPr>
        </p:nvSpPr>
        <p:spPr/>
        <p:txBody>
          <a:bodyPr/>
          <a:lstStyle/>
          <a:p>
            <a:pPr>
              <a:defRPr/>
            </a:pPr>
            <a:fld id="{3822D76F-BCA2-4283-BC46-B195FB1537EE}" type="slidenum">
              <a:rPr lang="en-AU" smtClean="0"/>
              <a:pPr>
                <a:defRPr/>
              </a:pPr>
              <a:t>8</a:t>
            </a:fld>
            <a:endParaRPr lang="en-AU"/>
          </a:p>
        </p:txBody>
      </p:sp>
      <p:sp>
        <p:nvSpPr>
          <p:cNvPr id="3" name="Text Box 18">
            <a:extLst>
              <a:ext uri="{FF2B5EF4-FFF2-40B4-BE49-F238E27FC236}">
                <a16:creationId xmlns:a16="http://schemas.microsoft.com/office/drawing/2014/main" id="{259AA25D-AD2F-D99F-0329-E095941FA824}"/>
              </a:ext>
            </a:extLst>
          </p:cNvPr>
          <p:cNvSpPr txBox="1">
            <a:spLocks noChangeArrowheads="1"/>
          </p:cNvSpPr>
          <p:nvPr/>
        </p:nvSpPr>
        <p:spPr bwMode="auto">
          <a:xfrm>
            <a:off x="1435191" y="2982962"/>
            <a:ext cx="1037057"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 – Server and Apps</a:t>
            </a:r>
            <a:endParaRPr lang="en-US" altLang="en-US" sz="1800" dirty="0"/>
          </a:p>
        </p:txBody>
      </p:sp>
      <p:sp>
        <p:nvSpPr>
          <p:cNvPr id="12" name="Text Box 19">
            <a:extLst>
              <a:ext uri="{FF2B5EF4-FFF2-40B4-BE49-F238E27FC236}">
                <a16:creationId xmlns:a16="http://schemas.microsoft.com/office/drawing/2014/main" id="{F348569A-2805-A655-088F-A415C863009E}"/>
              </a:ext>
            </a:extLst>
          </p:cNvPr>
          <p:cNvSpPr txBox="1">
            <a:spLocks noChangeArrowheads="1"/>
          </p:cNvSpPr>
          <p:nvPr/>
        </p:nvSpPr>
        <p:spPr bwMode="auto">
          <a:xfrm>
            <a:off x="2407672" y="1608346"/>
            <a:ext cx="1440160"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F2 – In-car customer interaction</a:t>
            </a:r>
            <a:endParaRPr lang="en-US" altLang="en-US" sz="1800" dirty="0"/>
          </a:p>
        </p:txBody>
      </p:sp>
      <p:sp>
        <p:nvSpPr>
          <p:cNvPr id="14" name="Text Box 20">
            <a:extLst>
              <a:ext uri="{FF2B5EF4-FFF2-40B4-BE49-F238E27FC236}">
                <a16:creationId xmlns:a16="http://schemas.microsoft.com/office/drawing/2014/main" id="{BD3E6761-BD50-B0CA-1F73-052586A47A50}"/>
              </a:ext>
            </a:extLst>
          </p:cNvPr>
          <p:cNvSpPr txBox="1">
            <a:spLocks noChangeArrowheads="1"/>
          </p:cNvSpPr>
          <p:nvPr/>
        </p:nvSpPr>
        <p:spPr bwMode="auto">
          <a:xfrm>
            <a:off x="3826344" y="4498589"/>
            <a:ext cx="1492034"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 – In-van customer interaction</a:t>
            </a:r>
            <a:endParaRPr lang="en-US" altLang="en-US" sz="1800" dirty="0"/>
          </a:p>
        </p:txBody>
      </p:sp>
      <p:sp>
        <p:nvSpPr>
          <p:cNvPr id="15" name="Text Box 19">
            <a:extLst>
              <a:ext uri="{FF2B5EF4-FFF2-40B4-BE49-F238E27FC236}">
                <a16:creationId xmlns:a16="http://schemas.microsoft.com/office/drawing/2014/main" id="{F3DC2B44-BC53-56D0-8F86-8BDBD8897496}"/>
              </a:ext>
            </a:extLst>
          </p:cNvPr>
          <p:cNvSpPr txBox="1">
            <a:spLocks noChangeArrowheads="1"/>
          </p:cNvSpPr>
          <p:nvPr/>
        </p:nvSpPr>
        <p:spPr bwMode="auto">
          <a:xfrm>
            <a:off x="5866757" y="4627364"/>
            <a:ext cx="1390650"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F5 – Self-driving van</a:t>
            </a:r>
            <a:endParaRPr lang="en-US" altLang="en-US" sz="1800" dirty="0">
              <a:solidFill>
                <a:schemeClr val="bg1"/>
              </a:solidFill>
            </a:endParaRPr>
          </a:p>
        </p:txBody>
      </p:sp>
      <p:sp>
        <p:nvSpPr>
          <p:cNvPr id="16" name="Text Box 19">
            <a:extLst>
              <a:ext uri="{FF2B5EF4-FFF2-40B4-BE49-F238E27FC236}">
                <a16:creationId xmlns:a16="http://schemas.microsoft.com/office/drawing/2014/main" id="{9DC90480-F5A2-97AD-4DF9-468DDB5A3ADD}"/>
              </a:ext>
            </a:extLst>
          </p:cNvPr>
          <p:cNvSpPr txBox="1">
            <a:spLocks noChangeArrowheads="1"/>
          </p:cNvSpPr>
          <p:nvPr/>
        </p:nvSpPr>
        <p:spPr bwMode="auto">
          <a:xfrm>
            <a:off x="5923790" y="2603255"/>
            <a:ext cx="129248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F3 – Self driving car</a:t>
            </a:r>
            <a:endParaRPr lang="en-US" altLang="en-US" sz="1800" dirty="0">
              <a:solidFill>
                <a:schemeClr val="bg1"/>
              </a:solidFill>
            </a:endParaRPr>
          </a:p>
        </p:txBody>
      </p:sp>
      <p:sp>
        <p:nvSpPr>
          <p:cNvPr id="5" name="Oval 4">
            <a:extLst>
              <a:ext uri="{FF2B5EF4-FFF2-40B4-BE49-F238E27FC236}">
                <a16:creationId xmlns:a16="http://schemas.microsoft.com/office/drawing/2014/main" id="{8EF2C7C5-B160-3F9C-DDFC-6CC7DC123C6F}"/>
              </a:ext>
            </a:extLst>
          </p:cNvPr>
          <p:cNvSpPr/>
          <p:nvPr/>
        </p:nvSpPr>
        <p:spPr bwMode="auto">
          <a:xfrm>
            <a:off x="2938683" y="3461567"/>
            <a:ext cx="577294" cy="366227"/>
          </a:xfrm>
          <a:prstGeom prst="ellipse">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AU" sz="1400" dirty="0">
                <a:solidFill>
                  <a:schemeClr val="tx1"/>
                </a:solidFill>
                <a:latin typeface="+mn-lt"/>
              </a:rPr>
              <a:t> OR</a:t>
            </a:r>
            <a:endParaRPr kumimoji="0" lang="en-AU" sz="1400" b="0" i="0" u="none" strike="noStrike" cap="none" normalizeH="0" baseline="0" dirty="0">
              <a:ln>
                <a:noFill/>
              </a:ln>
              <a:solidFill>
                <a:schemeClr val="tx1"/>
              </a:solidFill>
              <a:effectLst/>
              <a:latin typeface="+mn-lt"/>
            </a:endParaRPr>
          </a:p>
        </p:txBody>
      </p:sp>
      <p:cxnSp>
        <p:nvCxnSpPr>
          <p:cNvPr id="6" name="Elbow Connector 8">
            <a:extLst>
              <a:ext uri="{FF2B5EF4-FFF2-40B4-BE49-F238E27FC236}">
                <a16:creationId xmlns:a16="http://schemas.microsoft.com/office/drawing/2014/main" id="{A49C5453-231B-C3B3-0488-AAF3BA6B5F74}"/>
              </a:ext>
            </a:extLst>
          </p:cNvPr>
          <p:cNvCxnSpPr>
            <a:cxnSpLocks/>
            <a:stCxn id="5" idx="5"/>
            <a:endCxn id="14" idx="1"/>
          </p:cNvCxnSpPr>
          <p:nvPr/>
        </p:nvCxnSpPr>
        <p:spPr>
          <a:xfrm rot="16200000" flipH="1">
            <a:off x="3035843" y="4169752"/>
            <a:ext cx="1186093" cy="394910"/>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7" name="Elbow Connector 8">
            <a:extLst>
              <a:ext uri="{FF2B5EF4-FFF2-40B4-BE49-F238E27FC236}">
                <a16:creationId xmlns:a16="http://schemas.microsoft.com/office/drawing/2014/main" id="{AD2888BC-BF28-C817-6D3B-09F353656990}"/>
              </a:ext>
            </a:extLst>
          </p:cNvPr>
          <p:cNvCxnSpPr>
            <a:cxnSpLocks/>
            <a:stCxn id="3" idx="3"/>
            <a:endCxn id="5" idx="2"/>
          </p:cNvCxnSpPr>
          <p:nvPr/>
        </p:nvCxnSpPr>
        <p:spPr>
          <a:xfrm>
            <a:off x="2472248" y="3583127"/>
            <a:ext cx="466435" cy="61554"/>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4486280F-EEEE-3572-D4D4-16991F097CD5}"/>
              </a:ext>
            </a:extLst>
          </p:cNvPr>
          <p:cNvCxnSpPr>
            <a:cxnSpLocks/>
            <a:stCxn id="14" idx="3"/>
            <a:endCxn id="15" idx="1"/>
          </p:cNvCxnSpPr>
          <p:nvPr/>
        </p:nvCxnSpPr>
        <p:spPr>
          <a:xfrm flipV="1">
            <a:off x="5318378" y="4950530"/>
            <a:ext cx="548379" cy="9724"/>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78525EAB-DA46-4DEF-BD04-F545F281B020}"/>
              </a:ext>
            </a:extLst>
          </p:cNvPr>
          <p:cNvSpPr txBox="1"/>
          <p:nvPr/>
        </p:nvSpPr>
        <p:spPr>
          <a:xfrm>
            <a:off x="2265799" y="4489093"/>
            <a:ext cx="1304928" cy="830997"/>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delivery order</a:t>
            </a:r>
          </a:p>
        </p:txBody>
      </p:sp>
      <p:cxnSp>
        <p:nvCxnSpPr>
          <p:cNvPr id="19" name="Elbow Connector 8">
            <a:extLst>
              <a:ext uri="{FF2B5EF4-FFF2-40B4-BE49-F238E27FC236}">
                <a16:creationId xmlns:a16="http://schemas.microsoft.com/office/drawing/2014/main" id="{56380AF4-269F-543B-C3D9-284697442154}"/>
              </a:ext>
            </a:extLst>
          </p:cNvPr>
          <p:cNvCxnSpPr>
            <a:cxnSpLocks/>
            <a:stCxn id="15" idx="3"/>
            <a:endCxn id="3" idx="2"/>
          </p:cNvCxnSpPr>
          <p:nvPr/>
        </p:nvCxnSpPr>
        <p:spPr>
          <a:xfrm flipH="1" flipV="1">
            <a:off x="1953720" y="4183291"/>
            <a:ext cx="5303687" cy="767239"/>
          </a:xfrm>
          <a:prstGeom prst="bentConnector4">
            <a:avLst>
              <a:gd name="adj1" fmla="val -4310"/>
              <a:gd name="adj2" fmla="val -12455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6E589178-381A-111B-5EF0-11182691BCE2}"/>
              </a:ext>
            </a:extLst>
          </p:cNvPr>
          <p:cNvSpPr txBox="1"/>
          <p:nvPr/>
        </p:nvSpPr>
        <p:spPr>
          <a:xfrm>
            <a:off x="4868720" y="5574127"/>
            <a:ext cx="2347557"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Order completed</a:t>
            </a:r>
          </a:p>
        </p:txBody>
      </p:sp>
      <p:cxnSp>
        <p:nvCxnSpPr>
          <p:cNvPr id="26" name="Elbow Connector 8">
            <a:extLst>
              <a:ext uri="{FF2B5EF4-FFF2-40B4-BE49-F238E27FC236}">
                <a16:creationId xmlns:a16="http://schemas.microsoft.com/office/drawing/2014/main" id="{5491D205-B240-BBE7-AC33-42FF7E82A97C}"/>
              </a:ext>
            </a:extLst>
          </p:cNvPr>
          <p:cNvCxnSpPr>
            <a:cxnSpLocks/>
            <a:stCxn id="5" idx="6"/>
          </p:cNvCxnSpPr>
          <p:nvPr/>
        </p:nvCxnSpPr>
        <p:spPr>
          <a:xfrm>
            <a:off x="3515977" y="3644681"/>
            <a:ext cx="371971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DF4C6AA-6394-327E-1433-363DF3AA81BD}"/>
              </a:ext>
            </a:extLst>
          </p:cNvPr>
          <p:cNvSpPr txBox="1"/>
          <p:nvPr/>
        </p:nvSpPr>
        <p:spPr>
          <a:xfrm>
            <a:off x="7124248" y="3281006"/>
            <a:ext cx="1982053"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Debit customer bank account</a:t>
            </a:r>
          </a:p>
        </p:txBody>
      </p:sp>
      <p:sp>
        <p:nvSpPr>
          <p:cNvPr id="33" name="TextBox 32">
            <a:extLst>
              <a:ext uri="{FF2B5EF4-FFF2-40B4-BE49-F238E27FC236}">
                <a16:creationId xmlns:a16="http://schemas.microsoft.com/office/drawing/2014/main" id="{F3592E03-D7EC-649D-A67C-EE35EE156FC8}"/>
              </a:ext>
            </a:extLst>
          </p:cNvPr>
          <p:cNvSpPr txBox="1"/>
          <p:nvPr/>
        </p:nvSpPr>
        <p:spPr>
          <a:xfrm>
            <a:off x="5249823" y="4010086"/>
            <a:ext cx="792675"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in van</a:t>
            </a:r>
          </a:p>
        </p:txBody>
      </p:sp>
      <p:sp>
        <p:nvSpPr>
          <p:cNvPr id="13" name="Rectangle 12">
            <a:extLst>
              <a:ext uri="{FF2B5EF4-FFF2-40B4-BE49-F238E27FC236}">
                <a16:creationId xmlns:a16="http://schemas.microsoft.com/office/drawing/2014/main" id="{555FEEBC-2834-84F0-802E-7D8D69535C1E}"/>
              </a:ext>
            </a:extLst>
          </p:cNvPr>
          <p:cNvSpPr/>
          <p:nvPr/>
        </p:nvSpPr>
        <p:spPr>
          <a:xfrm>
            <a:off x="2485857" y="1328491"/>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
        <p:nvSpPr>
          <p:cNvPr id="17" name="Rectangle 16">
            <a:extLst>
              <a:ext uri="{FF2B5EF4-FFF2-40B4-BE49-F238E27FC236}">
                <a16:creationId xmlns:a16="http://schemas.microsoft.com/office/drawing/2014/main" id="{51ECCFA5-AE38-E9D6-0E31-790D3892F8ED}"/>
              </a:ext>
            </a:extLst>
          </p:cNvPr>
          <p:cNvSpPr/>
          <p:nvPr/>
        </p:nvSpPr>
        <p:spPr>
          <a:xfrm>
            <a:off x="5838516" y="2183957"/>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Tree>
    <p:extLst>
      <p:ext uri="{BB962C8B-B14F-4D97-AF65-F5344CB8AC3E}">
        <p14:creationId xmlns:p14="http://schemas.microsoft.com/office/powerpoint/2010/main" val="24632384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C508-0688-1C00-955D-BA78CB52687B}"/>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7E7B86A9-E739-ACDF-4AA0-7C32142661EA}"/>
              </a:ext>
            </a:extLst>
          </p:cNvPr>
          <p:cNvSpPr/>
          <p:nvPr/>
        </p:nvSpPr>
        <p:spPr bwMode="auto">
          <a:xfrm>
            <a:off x="1113828" y="1298111"/>
            <a:ext cx="6594981" cy="5496389"/>
          </a:xfrm>
          <a:prstGeom prst="rect">
            <a:avLst/>
          </a:prstGeom>
          <a:solidFill>
            <a:srgbClr val="CCFF66"/>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a:extLst>
              <a:ext uri="{FF2B5EF4-FFF2-40B4-BE49-F238E27FC236}">
                <a16:creationId xmlns:a16="http://schemas.microsoft.com/office/drawing/2014/main" id="{F29B48BA-06FE-7CF1-EEDA-4AFC23F9B646}"/>
              </a:ext>
            </a:extLst>
          </p:cNvPr>
          <p:cNvSpPr txBox="1"/>
          <p:nvPr/>
        </p:nvSpPr>
        <p:spPr>
          <a:xfrm>
            <a:off x="1798984" y="6103240"/>
            <a:ext cx="5436704" cy="707886"/>
          </a:xfrm>
          <a:prstGeom prst="rect">
            <a:avLst/>
          </a:prstGeom>
          <a:noFill/>
          <a:ln>
            <a:noFill/>
          </a:ln>
        </p:spPr>
        <p:txBody>
          <a:bodyPr wrap="square">
            <a:spAutoFit/>
          </a:bodyPr>
          <a:lstStyle/>
          <a:p>
            <a:pPr algn="ctr" eaLnBrk="1" hangingPunct="1">
              <a:spcBef>
                <a:spcPct val="0"/>
              </a:spcBef>
              <a:buClrTx/>
              <a:buFontTx/>
              <a:buNone/>
            </a:pPr>
            <a:r>
              <a:rPr lang="en-AU" altLang="en-US" sz="2000" dirty="0">
                <a:solidFill>
                  <a:schemeClr val="tx1"/>
                </a:solidFill>
              </a:rPr>
              <a:t>F4 – In-van customer interaction (User Apps interactive instructions)</a:t>
            </a:r>
            <a:endParaRPr lang="en-US" altLang="en-US" sz="2000" dirty="0">
              <a:solidFill>
                <a:schemeClr val="tx1"/>
              </a:solidFill>
            </a:endParaRPr>
          </a:p>
        </p:txBody>
      </p:sp>
      <p:sp>
        <p:nvSpPr>
          <p:cNvPr id="2" name="Title 1">
            <a:extLst>
              <a:ext uri="{FF2B5EF4-FFF2-40B4-BE49-F238E27FC236}">
                <a16:creationId xmlns:a16="http://schemas.microsoft.com/office/drawing/2014/main" id="{95E8B1EA-78E8-9BA3-16C0-41F60CD8DC66}"/>
              </a:ext>
            </a:extLst>
          </p:cNvPr>
          <p:cNvSpPr>
            <a:spLocks noGrp="1"/>
          </p:cNvSpPr>
          <p:nvPr>
            <p:ph type="title"/>
          </p:nvPr>
        </p:nvSpPr>
        <p:spPr/>
        <p:txBody>
          <a:bodyPr/>
          <a:lstStyle/>
          <a:p>
            <a:pPr eaLnBrk="1" hangingPunct="1">
              <a:spcBef>
                <a:spcPct val="0"/>
              </a:spcBef>
              <a:buClrTx/>
              <a:buFontTx/>
              <a:buNone/>
            </a:pPr>
            <a:r>
              <a:rPr lang="en-AU" altLang="en-US" sz="2800" dirty="0"/>
              <a:t>F4 – In-van customer interaction</a:t>
            </a:r>
            <a:endParaRPr lang="en-US" altLang="en-US" sz="2800" dirty="0"/>
          </a:p>
        </p:txBody>
      </p:sp>
      <p:cxnSp>
        <p:nvCxnSpPr>
          <p:cNvPr id="38" name="Elbow Connector 8">
            <a:extLst>
              <a:ext uri="{FF2B5EF4-FFF2-40B4-BE49-F238E27FC236}">
                <a16:creationId xmlns:a16="http://schemas.microsoft.com/office/drawing/2014/main" id="{890E16B0-F221-C3A3-D082-A95B4F91C141}"/>
              </a:ext>
            </a:extLst>
          </p:cNvPr>
          <p:cNvCxnSpPr>
            <a:cxnSpLocks/>
            <a:endCxn id="3" idx="1"/>
          </p:cNvCxnSpPr>
          <p:nvPr/>
        </p:nvCxnSpPr>
        <p:spPr>
          <a:xfrm>
            <a:off x="688425" y="3574050"/>
            <a:ext cx="1315921"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9" name="Elbow Connector 8">
            <a:extLst>
              <a:ext uri="{FF2B5EF4-FFF2-40B4-BE49-F238E27FC236}">
                <a16:creationId xmlns:a16="http://schemas.microsoft.com/office/drawing/2014/main" id="{FDCE867E-7583-64B9-5F12-E5D51B21B98B}"/>
              </a:ext>
            </a:extLst>
          </p:cNvPr>
          <p:cNvCxnSpPr>
            <a:cxnSpLocks/>
            <a:stCxn id="25" idx="6"/>
          </p:cNvCxnSpPr>
          <p:nvPr/>
        </p:nvCxnSpPr>
        <p:spPr>
          <a:xfrm flipV="1">
            <a:off x="7337321" y="4434720"/>
            <a:ext cx="1617836" cy="1"/>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37FAF32A-B4F4-4935-8ABE-E08452C7B8DF}"/>
              </a:ext>
            </a:extLst>
          </p:cNvPr>
          <p:cNvSpPr txBox="1"/>
          <p:nvPr/>
        </p:nvSpPr>
        <p:spPr>
          <a:xfrm>
            <a:off x="-116543" y="2347010"/>
            <a:ext cx="1440160"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Goods delivery order</a:t>
            </a:r>
          </a:p>
        </p:txBody>
      </p:sp>
      <p:sp>
        <p:nvSpPr>
          <p:cNvPr id="41" name="TextBox 40">
            <a:extLst>
              <a:ext uri="{FF2B5EF4-FFF2-40B4-BE49-F238E27FC236}">
                <a16:creationId xmlns:a16="http://schemas.microsoft.com/office/drawing/2014/main" id="{86F16283-CC6C-9123-F0A8-7249C195D498}"/>
              </a:ext>
            </a:extLst>
          </p:cNvPr>
          <p:cNvSpPr txBox="1"/>
          <p:nvPr/>
        </p:nvSpPr>
        <p:spPr>
          <a:xfrm>
            <a:off x="7387050" y="4503950"/>
            <a:ext cx="1798337" cy="1477328"/>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Arrive destination.  Goods picked up or loaded by customer</a:t>
            </a:r>
          </a:p>
        </p:txBody>
      </p:sp>
      <p:sp>
        <p:nvSpPr>
          <p:cNvPr id="11" name="Slide Number Placeholder 10">
            <a:extLst>
              <a:ext uri="{FF2B5EF4-FFF2-40B4-BE49-F238E27FC236}">
                <a16:creationId xmlns:a16="http://schemas.microsoft.com/office/drawing/2014/main" id="{1119F88C-F991-D43E-BFB3-23B88DBC0539}"/>
              </a:ext>
            </a:extLst>
          </p:cNvPr>
          <p:cNvSpPr>
            <a:spLocks noGrp="1"/>
          </p:cNvSpPr>
          <p:nvPr>
            <p:ph type="sldNum" sz="quarter" idx="12"/>
          </p:nvPr>
        </p:nvSpPr>
        <p:spPr/>
        <p:txBody>
          <a:bodyPr/>
          <a:lstStyle/>
          <a:p>
            <a:pPr>
              <a:defRPr/>
            </a:pPr>
            <a:fld id="{3822D76F-BCA2-4283-BC46-B195FB1537EE}" type="slidenum">
              <a:rPr lang="en-AU" smtClean="0"/>
              <a:pPr>
                <a:defRPr/>
              </a:pPr>
              <a:t>9</a:t>
            </a:fld>
            <a:endParaRPr lang="en-AU"/>
          </a:p>
        </p:txBody>
      </p:sp>
      <p:sp>
        <p:nvSpPr>
          <p:cNvPr id="3" name="Text Box 18">
            <a:extLst>
              <a:ext uri="{FF2B5EF4-FFF2-40B4-BE49-F238E27FC236}">
                <a16:creationId xmlns:a16="http://schemas.microsoft.com/office/drawing/2014/main" id="{59F9C149-C98D-2F46-AC93-3F192874B3D5}"/>
              </a:ext>
            </a:extLst>
          </p:cNvPr>
          <p:cNvSpPr txBox="1">
            <a:spLocks noChangeArrowheads="1"/>
          </p:cNvSpPr>
          <p:nvPr/>
        </p:nvSpPr>
        <p:spPr bwMode="auto">
          <a:xfrm>
            <a:off x="2004346" y="3250884"/>
            <a:ext cx="103705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F4.1 – Server</a:t>
            </a:r>
            <a:endParaRPr lang="en-US" altLang="en-US" sz="1800" dirty="0"/>
          </a:p>
        </p:txBody>
      </p:sp>
      <p:sp>
        <p:nvSpPr>
          <p:cNvPr id="12" name="Text Box 19">
            <a:extLst>
              <a:ext uri="{FF2B5EF4-FFF2-40B4-BE49-F238E27FC236}">
                <a16:creationId xmlns:a16="http://schemas.microsoft.com/office/drawing/2014/main" id="{288E869C-EC1C-9534-8F6E-BFC659625D9D}"/>
              </a:ext>
            </a:extLst>
          </p:cNvPr>
          <p:cNvSpPr txBox="1">
            <a:spLocks noChangeArrowheads="1"/>
          </p:cNvSpPr>
          <p:nvPr/>
        </p:nvSpPr>
        <p:spPr bwMode="auto">
          <a:xfrm>
            <a:off x="1953719" y="1466509"/>
            <a:ext cx="1440160"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F4.2 – Van layout allocation algorithm</a:t>
            </a:r>
            <a:endParaRPr lang="en-US" altLang="en-US" sz="1800" dirty="0"/>
          </a:p>
        </p:txBody>
      </p:sp>
      <p:sp>
        <p:nvSpPr>
          <p:cNvPr id="14" name="Text Box 20">
            <a:extLst>
              <a:ext uri="{FF2B5EF4-FFF2-40B4-BE49-F238E27FC236}">
                <a16:creationId xmlns:a16="http://schemas.microsoft.com/office/drawing/2014/main" id="{64C7950C-BA23-D818-2DFB-9596247DF5BD}"/>
              </a:ext>
            </a:extLst>
          </p:cNvPr>
          <p:cNvSpPr txBox="1">
            <a:spLocks noChangeArrowheads="1"/>
          </p:cNvSpPr>
          <p:nvPr/>
        </p:nvSpPr>
        <p:spPr bwMode="auto">
          <a:xfrm>
            <a:off x="3826344" y="4498589"/>
            <a:ext cx="1492034" cy="1477328"/>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4.4 – Apps to guide customer loading/ unloading</a:t>
            </a:r>
            <a:endParaRPr lang="en-US" altLang="en-US" sz="1800" dirty="0"/>
          </a:p>
        </p:txBody>
      </p:sp>
      <p:sp>
        <p:nvSpPr>
          <p:cNvPr id="16" name="Text Box 19">
            <a:extLst>
              <a:ext uri="{FF2B5EF4-FFF2-40B4-BE49-F238E27FC236}">
                <a16:creationId xmlns:a16="http://schemas.microsoft.com/office/drawing/2014/main" id="{21220289-6E72-436D-EA3A-A7523895171C}"/>
              </a:ext>
            </a:extLst>
          </p:cNvPr>
          <p:cNvSpPr txBox="1">
            <a:spLocks noChangeArrowheads="1"/>
          </p:cNvSpPr>
          <p:nvPr/>
        </p:nvSpPr>
        <p:spPr bwMode="auto">
          <a:xfrm>
            <a:off x="4955997" y="2031313"/>
            <a:ext cx="1588252"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F4.3 – In-van cameras</a:t>
            </a:r>
            <a:endParaRPr lang="en-US" altLang="en-US" sz="1800" dirty="0"/>
          </a:p>
        </p:txBody>
      </p:sp>
      <p:sp>
        <p:nvSpPr>
          <p:cNvPr id="5" name="Oval 4">
            <a:extLst>
              <a:ext uri="{FF2B5EF4-FFF2-40B4-BE49-F238E27FC236}">
                <a16:creationId xmlns:a16="http://schemas.microsoft.com/office/drawing/2014/main" id="{1005431D-B31D-10E6-D2B5-4B6815BAA507}"/>
              </a:ext>
            </a:extLst>
          </p:cNvPr>
          <p:cNvSpPr/>
          <p:nvPr/>
        </p:nvSpPr>
        <p:spPr bwMode="auto">
          <a:xfrm>
            <a:off x="4129755" y="3389659"/>
            <a:ext cx="577294" cy="366227"/>
          </a:xfrm>
          <a:prstGeom prst="ellipse">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AU" sz="1400" dirty="0">
                <a:solidFill>
                  <a:schemeClr val="tx1"/>
                </a:solidFill>
                <a:latin typeface="+mn-lt"/>
              </a:rPr>
              <a:t> OR</a:t>
            </a:r>
            <a:endParaRPr kumimoji="0" lang="en-AU" sz="1400" b="0" i="0" u="none" strike="noStrike" cap="none" normalizeH="0" baseline="0" dirty="0">
              <a:ln>
                <a:noFill/>
              </a:ln>
              <a:solidFill>
                <a:schemeClr val="tx1"/>
              </a:solidFill>
              <a:effectLst/>
              <a:latin typeface="+mn-lt"/>
            </a:endParaRPr>
          </a:p>
        </p:txBody>
      </p:sp>
      <p:cxnSp>
        <p:nvCxnSpPr>
          <p:cNvPr id="6" name="Elbow Connector 8">
            <a:extLst>
              <a:ext uri="{FF2B5EF4-FFF2-40B4-BE49-F238E27FC236}">
                <a16:creationId xmlns:a16="http://schemas.microsoft.com/office/drawing/2014/main" id="{016C4ACE-4A47-4110-D540-6D680A2412BB}"/>
              </a:ext>
            </a:extLst>
          </p:cNvPr>
          <p:cNvCxnSpPr>
            <a:cxnSpLocks/>
            <a:stCxn id="5" idx="5"/>
            <a:endCxn id="14" idx="1"/>
          </p:cNvCxnSpPr>
          <p:nvPr/>
        </p:nvCxnSpPr>
        <p:spPr>
          <a:xfrm rot="5400000">
            <a:off x="3456925" y="4071672"/>
            <a:ext cx="1535000" cy="796162"/>
          </a:xfrm>
          <a:prstGeom prst="bentConnector4">
            <a:avLst>
              <a:gd name="adj1" fmla="val 24192"/>
              <a:gd name="adj2" fmla="val 128713"/>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1620E05C-6757-8C31-4322-D3556C210A5C}"/>
              </a:ext>
            </a:extLst>
          </p:cNvPr>
          <p:cNvCxnSpPr>
            <a:cxnSpLocks/>
            <a:stCxn id="14" idx="3"/>
            <a:endCxn id="25" idx="3"/>
          </p:cNvCxnSpPr>
          <p:nvPr/>
        </p:nvCxnSpPr>
        <p:spPr>
          <a:xfrm flipV="1">
            <a:off x="5318378" y="4564201"/>
            <a:ext cx="1526192" cy="673052"/>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65D667CF-0F05-E80C-DB40-48305215B150}"/>
              </a:ext>
            </a:extLst>
          </p:cNvPr>
          <p:cNvSpPr txBox="1"/>
          <p:nvPr/>
        </p:nvSpPr>
        <p:spPr>
          <a:xfrm>
            <a:off x="2374351" y="4315660"/>
            <a:ext cx="1304928" cy="830997"/>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delivery order</a:t>
            </a:r>
          </a:p>
        </p:txBody>
      </p:sp>
      <p:cxnSp>
        <p:nvCxnSpPr>
          <p:cNvPr id="19" name="Elbow Connector 8">
            <a:extLst>
              <a:ext uri="{FF2B5EF4-FFF2-40B4-BE49-F238E27FC236}">
                <a16:creationId xmlns:a16="http://schemas.microsoft.com/office/drawing/2014/main" id="{9CD1A7F0-B5F3-1B63-D4B7-3561F7F9A2C6}"/>
              </a:ext>
            </a:extLst>
          </p:cNvPr>
          <p:cNvCxnSpPr>
            <a:cxnSpLocks/>
            <a:stCxn id="5" idx="7"/>
            <a:endCxn id="16" idx="1"/>
          </p:cNvCxnSpPr>
          <p:nvPr/>
        </p:nvCxnSpPr>
        <p:spPr>
          <a:xfrm rot="5400000" flipH="1" flipV="1">
            <a:off x="4244845" y="2732141"/>
            <a:ext cx="1088813" cy="333491"/>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AA21703-D5AC-57E6-7442-0371581227BF}"/>
              </a:ext>
            </a:extLst>
          </p:cNvPr>
          <p:cNvSpPr txBox="1"/>
          <p:nvPr/>
        </p:nvSpPr>
        <p:spPr>
          <a:xfrm>
            <a:off x="5039493" y="5370525"/>
            <a:ext cx="2347557"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Order completed</a:t>
            </a:r>
          </a:p>
        </p:txBody>
      </p:sp>
      <p:cxnSp>
        <p:nvCxnSpPr>
          <p:cNvPr id="26" name="Elbow Connector 8">
            <a:extLst>
              <a:ext uri="{FF2B5EF4-FFF2-40B4-BE49-F238E27FC236}">
                <a16:creationId xmlns:a16="http://schemas.microsoft.com/office/drawing/2014/main" id="{339235D9-406D-DC03-B32D-8AEB006790B4}"/>
              </a:ext>
            </a:extLst>
          </p:cNvPr>
          <p:cNvCxnSpPr>
            <a:cxnSpLocks/>
            <a:stCxn id="12" idx="3"/>
            <a:endCxn id="3" idx="1"/>
          </p:cNvCxnSpPr>
          <p:nvPr/>
        </p:nvCxnSpPr>
        <p:spPr>
          <a:xfrm flipH="1">
            <a:off x="2004346" y="2066674"/>
            <a:ext cx="1389533" cy="1507376"/>
          </a:xfrm>
          <a:prstGeom prst="bentConnector5">
            <a:avLst>
              <a:gd name="adj1" fmla="val -16452"/>
              <a:gd name="adj2" fmla="val 59188"/>
              <a:gd name="adj3" fmla="val 11645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6A755096-8E1E-53F1-7013-7BED2FC4E194}"/>
              </a:ext>
            </a:extLst>
          </p:cNvPr>
          <p:cNvSpPr txBox="1"/>
          <p:nvPr/>
        </p:nvSpPr>
        <p:spPr>
          <a:xfrm>
            <a:off x="5155331" y="3622439"/>
            <a:ext cx="792675"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in van</a:t>
            </a:r>
          </a:p>
        </p:txBody>
      </p:sp>
      <p:sp>
        <p:nvSpPr>
          <p:cNvPr id="25" name="Oval 24">
            <a:extLst>
              <a:ext uri="{FF2B5EF4-FFF2-40B4-BE49-F238E27FC236}">
                <a16:creationId xmlns:a16="http://schemas.microsoft.com/office/drawing/2014/main" id="{9A04C6D4-C003-E9B9-1558-C179A2499332}"/>
              </a:ext>
            </a:extLst>
          </p:cNvPr>
          <p:cNvSpPr/>
          <p:nvPr/>
        </p:nvSpPr>
        <p:spPr bwMode="auto">
          <a:xfrm>
            <a:off x="6760027" y="4251607"/>
            <a:ext cx="577294" cy="366227"/>
          </a:xfrm>
          <a:prstGeom prst="ellipse">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AU" sz="1400" dirty="0">
                <a:solidFill>
                  <a:schemeClr val="tx1"/>
                </a:solidFill>
                <a:latin typeface="+mn-lt"/>
              </a:rPr>
              <a:t>AND</a:t>
            </a:r>
            <a:endParaRPr kumimoji="0" lang="en-AU" sz="1400" b="0" i="0" u="none" strike="noStrike" cap="none" normalizeH="0" baseline="0" dirty="0">
              <a:ln>
                <a:noFill/>
              </a:ln>
              <a:solidFill>
                <a:schemeClr val="tx1"/>
              </a:solidFill>
              <a:effectLst/>
              <a:latin typeface="+mn-lt"/>
            </a:endParaRPr>
          </a:p>
        </p:txBody>
      </p:sp>
      <p:cxnSp>
        <p:nvCxnSpPr>
          <p:cNvPr id="29" name="Elbow Connector 8">
            <a:extLst>
              <a:ext uri="{FF2B5EF4-FFF2-40B4-BE49-F238E27FC236}">
                <a16:creationId xmlns:a16="http://schemas.microsoft.com/office/drawing/2014/main" id="{F7345319-8EFB-AED8-D887-6734C1E9AF76}"/>
              </a:ext>
            </a:extLst>
          </p:cNvPr>
          <p:cNvCxnSpPr>
            <a:cxnSpLocks/>
            <a:stCxn id="16" idx="3"/>
            <a:endCxn id="25" idx="1"/>
          </p:cNvCxnSpPr>
          <p:nvPr/>
        </p:nvCxnSpPr>
        <p:spPr>
          <a:xfrm>
            <a:off x="6544249" y="2354479"/>
            <a:ext cx="300321" cy="1950761"/>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17" name="Elbow Connector 8">
            <a:extLst>
              <a:ext uri="{FF2B5EF4-FFF2-40B4-BE49-F238E27FC236}">
                <a16:creationId xmlns:a16="http://schemas.microsoft.com/office/drawing/2014/main" id="{4050DB94-CAE6-2295-5448-0F63798F57A1}"/>
              </a:ext>
            </a:extLst>
          </p:cNvPr>
          <p:cNvCxnSpPr>
            <a:cxnSpLocks/>
            <a:stCxn id="3" idx="3"/>
            <a:endCxn id="5" idx="2"/>
          </p:cNvCxnSpPr>
          <p:nvPr/>
        </p:nvCxnSpPr>
        <p:spPr>
          <a:xfrm flipV="1">
            <a:off x="3041403" y="3572773"/>
            <a:ext cx="1088352" cy="1277"/>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1354549"/>
      </p:ext>
    </p:extLst>
  </p:cSld>
  <p:clrMapOvr>
    <a:masterClrMapping/>
  </p:clrMapOvr>
  <p:transition spd="slow">
    <p:wipe/>
  </p:transition>
</p:sld>
</file>

<file path=ppt/theme/theme1.xml><?xml version="1.0" encoding="utf-8"?>
<a:theme xmlns:a="http://schemas.openxmlformats.org/drawingml/2006/main" name="Blank">
  <a:themeElements>
    <a:clrScheme name="Blank 13">
      <a:dk1>
        <a:srgbClr val="000000"/>
      </a:dk1>
      <a:lt1>
        <a:srgbClr val="FFFFFF"/>
      </a:lt1>
      <a:dk2>
        <a:srgbClr val="000000"/>
      </a:dk2>
      <a:lt2>
        <a:srgbClr val="808080"/>
      </a:lt2>
      <a:accent1>
        <a:srgbClr val="BEBDB0"/>
      </a:accent1>
      <a:accent2>
        <a:srgbClr val="EE3224"/>
      </a:accent2>
      <a:accent3>
        <a:srgbClr val="FFFFFF"/>
      </a:accent3>
      <a:accent4>
        <a:srgbClr val="000000"/>
      </a:accent4>
      <a:accent5>
        <a:srgbClr val="DBDBD4"/>
      </a:accent5>
      <a:accent6>
        <a:srgbClr val="D82C20"/>
      </a:accent6>
      <a:hlink>
        <a:srgbClr val="000000"/>
      </a:hlink>
      <a:folHlink>
        <a:srgbClr val="FFEE00"/>
      </a:folHlink>
    </a:clrScheme>
    <a:fontScheme name="Blan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 latinLnBrk="0" hangingPunct="1">
          <a:lnSpc>
            <a:spcPct val="100000"/>
          </a:lnSpc>
          <a:spcBef>
            <a:spcPct val="0"/>
          </a:spcBef>
          <a:spcAft>
            <a:spcPct val="0"/>
          </a:spcAft>
          <a:buClrTx/>
          <a:buSzTx/>
          <a:buFontTx/>
          <a:buNone/>
          <a:tabLst/>
          <a:defRPr kumimoji="0" lang="en-AU" sz="10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 latinLnBrk="0" hangingPunct="1">
          <a:lnSpc>
            <a:spcPct val="100000"/>
          </a:lnSpc>
          <a:spcBef>
            <a:spcPct val="0"/>
          </a:spcBef>
          <a:spcAft>
            <a:spcPct val="0"/>
          </a:spcAft>
          <a:buClrTx/>
          <a:buSzTx/>
          <a:buFontTx/>
          <a:buNone/>
          <a:tabLst/>
          <a:defRPr kumimoji="0" lang="en-AU" sz="10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EBDB0"/>
        </a:accent1>
        <a:accent2>
          <a:srgbClr val="EE3224"/>
        </a:accent2>
        <a:accent3>
          <a:srgbClr val="FFFFFF"/>
        </a:accent3>
        <a:accent4>
          <a:srgbClr val="000000"/>
        </a:accent4>
        <a:accent5>
          <a:srgbClr val="DBDBD4"/>
        </a:accent5>
        <a:accent6>
          <a:srgbClr val="D82C20"/>
        </a:accent6>
        <a:hlink>
          <a:srgbClr val="000000"/>
        </a:hlink>
        <a:folHlink>
          <a:srgbClr val="FFEE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b52b3a1-dbcb-41fb-a452-370cf542753f}" enabled="1" method="Privileged" siteId="{d1323671-cdbe-4417-b4d4-bdb24b51316b}" contentBits="0" removed="0"/>
</clbl:labelList>
</file>

<file path=docProps/app.xml><?xml version="1.0" encoding="utf-8"?>
<Properties xmlns="http://schemas.openxmlformats.org/officeDocument/2006/extended-properties" xmlns:vt="http://schemas.openxmlformats.org/officeDocument/2006/docPropsVTypes">
  <Template/>
  <TotalTime>4590</TotalTime>
  <Words>634</Words>
  <Application>Microsoft Office PowerPoint</Application>
  <PresentationFormat>On-screen Show (4:3)</PresentationFormat>
  <Paragraphs>107</Paragraphs>
  <Slides>14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ＭＳ Ｐゴシック</vt:lpstr>
      <vt:lpstr>Arial</vt:lpstr>
      <vt:lpstr>Times New Roman</vt:lpstr>
      <vt:lpstr>Blank</vt:lpstr>
      <vt:lpstr>Equation</vt:lpstr>
      <vt:lpstr>MIET2562 Systems Engineering Principles  System Engineering V Lifecycle – Verification Test Plan – Tutorial – Driverless Car</vt:lpstr>
      <vt:lpstr>Insert your name, student number and program BEFORE submitting to CANVAS</vt:lpstr>
      <vt:lpstr>Google Self-driving Car System</vt:lpstr>
      <vt:lpstr>Concept of Operations Electric Bicycle</vt:lpstr>
      <vt:lpstr>Concept of Operations Type B</vt:lpstr>
      <vt:lpstr>Hierarchy of Function – F4 – In-van customer interaction (User Apps interactive instructions)</vt:lpstr>
      <vt:lpstr>Hierarchy of Functions – Driverless Car Type B operation</vt:lpstr>
      <vt:lpstr>Type B System FFBD</vt:lpstr>
      <vt:lpstr>F4 – In-van customer interaction</vt:lpstr>
      <vt:lpstr>Function F4.1 – Server</vt:lpstr>
      <vt:lpstr>Function F4.2 – Van layout allocation algorithm</vt:lpstr>
      <vt:lpstr>Function F4.3 – In-van cameras</vt:lpstr>
      <vt:lpstr>Function F4.4 – Apps to guide customer loading/ unloading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Mo</dc:creator>
  <cp:lastModifiedBy>John Mo</cp:lastModifiedBy>
  <cp:revision>272</cp:revision>
  <cp:lastPrinted>2015-07-27T06:55:47Z</cp:lastPrinted>
  <dcterms:created xsi:type="dcterms:W3CDTF">2010-05-29T11:35:21Z</dcterms:created>
  <dcterms:modified xsi:type="dcterms:W3CDTF">2025-07-20T08:11:23Z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b52b3a1-dbcb-41fb-a452-370cf542753f_Enabled">
    <vt:lpwstr>true</vt:lpwstr>
  </property>
  <property fmtid="{D5CDD505-2E9C-101B-9397-08002B2CF9AE}" pid="3" name="MSIP_Label_1b52b3a1-dbcb-41fb-a452-370cf542753f_SetDate">
    <vt:lpwstr>2022-02-03T00:24:17Z</vt:lpwstr>
  </property>
  <property fmtid="{D5CDD505-2E9C-101B-9397-08002B2CF9AE}" pid="4" name="MSIP_Label_1b52b3a1-dbcb-41fb-a452-370cf542753f_Method">
    <vt:lpwstr>Privileged</vt:lpwstr>
  </property>
  <property fmtid="{D5CDD505-2E9C-101B-9397-08002B2CF9AE}" pid="5" name="MSIP_Label_1b52b3a1-dbcb-41fb-a452-370cf542753f_Name">
    <vt:lpwstr>Public</vt:lpwstr>
  </property>
  <property fmtid="{D5CDD505-2E9C-101B-9397-08002B2CF9AE}" pid="6" name="MSIP_Label_1b52b3a1-dbcb-41fb-a452-370cf542753f_SiteId">
    <vt:lpwstr>d1323671-cdbe-4417-b4d4-bdb24b51316b</vt:lpwstr>
  </property>
  <property fmtid="{D5CDD505-2E9C-101B-9397-08002B2CF9AE}" pid="7" name="MSIP_Label_1b52b3a1-dbcb-41fb-a452-370cf542753f_ActionId">
    <vt:lpwstr>df43bd18-5ace-43bc-b5ff-00007e7c811e</vt:lpwstr>
  </property>
  <property fmtid="{D5CDD505-2E9C-101B-9397-08002B2CF9AE}" pid="8" name="MSIP_Label_1b52b3a1-dbcb-41fb-a452-370cf542753f_ContentBits">
    <vt:lpwstr>0</vt:lpwstr>
  </property>
</Properties>
</file>