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6"/>
  </p:notesMasterIdLst>
  <p:sldIdLst>
    <p:sldId id="352" r:id="rId2"/>
    <p:sldId id="855" r:id="rId3"/>
    <p:sldId id="525" r:id="rId4"/>
    <p:sldId id="856" r:id="rId5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45" autoAdjust="0"/>
    <p:restoredTop sz="94626"/>
  </p:normalViewPr>
  <p:slideViewPr>
    <p:cSldViewPr snapToGrid="0">
      <p:cViewPr varScale="1">
        <p:scale>
          <a:sx n="116" d="100"/>
          <a:sy n="116" d="100"/>
        </p:scale>
        <p:origin x="9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CC7A367-3475-49D3-9902-174D2535C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A0B768E-D713-400F-8C3C-D2C78A531B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010F1CC-FCD2-4A43-9CF5-0FA0F573A86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CC256AC-AC71-4EEC-9262-9F8A6189C6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40E5736A-5859-41EA-B703-DB579F7194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3389EBE6-74C8-496D-9D4B-976889FC6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04D6169-D402-4433-8FC4-820BC78AF8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31001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7DC1B9-29C6-47B4-B00B-1A382F803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245CC39-89B7-495B-AAD6-EDCA3A648D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389A89A6-75C2-4493-88DC-6643F7C7B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289A-C9B8-4F22-A514-ABB7575D1C2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4730081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CE1043-E5A4-461D-90AA-CCCBA634D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F20168B-3E44-481E-B82D-17C94D2A7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CB612294-1F5B-4219-840E-E506C1AB7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68F37-5B25-4D60-8E35-ADA3A3B5EE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525073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319264ED-61A3-4291-BE66-CBEF05D14E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2813313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47D6D-0D09-4F4D-A773-E2E206F21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356D823-C8F9-4B6A-B9FA-D3C497475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4D4F7C1F-C461-4D9F-A695-DE60A86FA7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81A4-7400-40E4-B7E3-A6C08BA333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7550845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2189EA-C5A9-440C-A26C-23C5BE7E9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4840087-9464-465B-964A-EE65D768A7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A236D59B-6093-4AE5-ACDC-DF1BBAE85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2C5A-1BA6-412B-B454-734CF067A0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7566366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08BA-0EFD-4533-AD12-1CC8BBA91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82642EB-8E91-47B4-8772-77018875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EEAB8848-FBE7-42B7-8DE2-86EC0FD44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D8428-BD0D-4D1C-A67F-A205E4A6A35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1544206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AECF252-7995-47D1-AF17-B3726310D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E8449D27-2363-477E-9836-A8C9DD917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B2D493B9-EE24-458D-95FA-C01C9C1F9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43F35-15DC-419C-8826-C0850765B54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381882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C9C5714-25FF-488B-ABA7-6CB22DC4E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E070B33-997A-451F-86FB-0D752167B9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1C324F8-095B-458E-A343-0B9B71313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FCD45-D21E-4006-9310-8AF08DABC69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3323579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382E488-2067-4D0D-B0DE-50DCBB8D2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672FE7E7-F370-4F21-A0C0-0425E6D941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94E87F0E-8DBB-4BF0-A07A-05C82CB25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B45D-B4B0-4633-93F8-E8E6635E695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482958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D0CC86-360B-4FF0-B678-84AC9FA3FE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70524B3-A83F-46A5-A3C5-1FE3FBC1B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A3167533-3CC4-4790-ABE7-9E57AA41C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FD7D-2B65-453A-B574-86FB3B3F98F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9784919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EA4AE0-FB97-46A4-86A3-719B2B78B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84ED4D4-49E8-4B9B-8092-5CF140992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39AD1F79-C2CC-4BB1-98C6-1EC6C9CF6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AB329-7829-493F-94BE-CB0F535362B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115056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0698FE81-EEAB-43A4-9698-08409280F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AE987CB3-D416-4E2E-AFC4-EAC3FAE18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B32B1D8C-9E1B-47D4-B9FC-32005E25D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CF83A5B-09F6-48DD-9D03-777ED97F54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7BD74BE3-ACB6-4C8F-B375-4BBF2EBA3A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9335E505-326A-475C-A739-EB15446545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532B0D6B-062E-4B5B-818D-B94B88F2E25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5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C0617A7D-6970-4C21-B9C2-6D5C1EBFB93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2778125"/>
          </a:xfrm>
        </p:spPr>
        <p:txBody>
          <a:bodyPr/>
          <a:lstStyle/>
          <a:p>
            <a: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  <a:t>MIET2565|2566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Functional Flow – Tutorials – Electric Bike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748A05-5607-9A21-B915-E74F60FAA4EE}"/>
              </a:ext>
            </a:extLst>
          </p:cNvPr>
          <p:cNvSpPr/>
          <p:nvPr/>
        </p:nvSpPr>
        <p:spPr bwMode="auto">
          <a:xfrm>
            <a:off x="685800" y="6244683"/>
            <a:ext cx="1299117" cy="44604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CD3FB48-A104-AF87-D928-D4DC548411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Google Self-driving Car System</a:t>
            </a:r>
          </a:p>
        </p:txBody>
      </p:sp>
      <p:sp>
        <p:nvSpPr>
          <p:cNvPr id="7173" name="Slide Number Placeholder 4">
            <a:extLst>
              <a:ext uri="{FF2B5EF4-FFF2-40B4-BE49-F238E27FC236}">
                <a16:creationId xmlns:a16="http://schemas.microsoft.com/office/drawing/2014/main" id="{9EE73C4D-6159-3E6A-8841-97719BEE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DF5DF0-8768-447E-BF7E-2CFA80239EE8}" type="slidenum">
              <a:rPr lang="en-AU" altLang="en-US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AU" altLang="en-US">
              <a:solidFill>
                <a:schemeClr val="bg1"/>
              </a:solidFill>
            </a:endParaRPr>
          </a:p>
        </p:txBody>
      </p:sp>
      <p:pic>
        <p:nvPicPr>
          <p:cNvPr id="7174" name="Picture 2" descr="Google self-driving cars pass 300,000 mile mark">
            <a:extLst>
              <a:ext uri="{FF2B5EF4-FFF2-40B4-BE49-F238E27FC236}">
                <a16:creationId xmlns:a16="http://schemas.microsoft.com/office/drawing/2014/main" id="{2B36A1FF-159E-D18B-BF72-E28038FA7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3825"/>
            <a:ext cx="9144000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Box 1">
            <a:extLst>
              <a:ext uri="{FF2B5EF4-FFF2-40B4-BE49-F238E27FC236}">
                <a16:creationId xmlns:a16="http://schemas.microsoft.com/office/drawing/2014/main" id="{DD1C04ED-3E75-AE24-4D52-8642323C6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25513"/>
            <a:ext cx="2171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sz="1800">
                <a:solidFill>
                  <a:schemeClr val="tx1"/>
                </a:solidFill>
              </a:rPr>
              <a:t>https://waymo.com/</a:t>
            </a: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3F47E0-190E-4726-B594-3704EE669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Driverless car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8DAE291-26D7-4CB7-AB2C-2CC2191B9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transport people or goods without on-board personnel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5C66BA4-A173-41A0-A01E-41B36E29F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3627438"/>
            <a:ext cx="1255714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Server and Apps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6804A4E-985F-4C2D-B084-93EFD8B13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555" y="3624263"/>
            <a:ext cx="1492034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In-car customer interaction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6DDDF75E-59EB-4568-A4F2-D303EF6C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3905" y="3624262"/>
            <a:ext cx="1194321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Self driving car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5A9D4C5-8D7B-4176-B2CF-DFBED4BC02B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927720" y="1230246"/>
            <a:ext cx="1614855" cy="317953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A1B3424-9F85-4A3D-A48E-19BBC213083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3652150" y="2685346"/>
            <a:ext cx="1611679" cy="26615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80D7095-5838-4396-961F-F875A0BB5013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798402" y="2097753"/>
            <a:ext cx="1611680" cy="144134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CBD026FC-3609-4FB1-825A-957C52D3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8331" y="3624261"/>
            <a:ext cx="147811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In-van customer interaction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5B782C1-5BE6-49EB-82B7-9E5E8C6F622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4490311" y="1847184"/>
            <a:ext cx="1611678" cy="194247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19">
            <a:extLst>
              <a:ext uri="{FF2B5EF4-FFF2-40B4-BE49-F238E27FC236}">
                <a16:creationId xmlns:a16="http://schemas.microsoft.com/office/drawing/2014/main" id="{0061D42B-C661-218A-16E2-8503DB6CB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3988" y="362426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Self driving van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1" name="AutoShape 43">
            <a:extLst>
              <a:ext uri="{FF2B5EF4-FFF2-40B4-BE49-F238E27FC236}">
                <a16:creationId xmlns:a16="http://schemas.microsoft.com/office/drawing/2014/main" id="{E79A599F-75F8-B40E-831D-5D69A2EC419C}"/>
              </a:ext>
            </a:extLst>
          </p:cNvPr>
          <p:cNvCxnSpPr>
            <a:cxnSpLocks noChangeShapeType="1"/>
            <a:stCxn id="10" idx="0"/>
            <a:endCxn id="12291" idx="2"/>
          </p:cNvCxnSpPr>
          <p:nvPr/>
        </p:nvCxnSpPr>
        <p:spPr bwMode="auto">
          <a:xfrm rot="16200000" flipV="1">
            <a:off x="5346733" y="990762"/>
            <a:ext cx="1611678" cy="365532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19887-D313-6E0B-4DC7-2BB0FF71D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E8FD5-A0D7-9AD9-7748-782390E54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769C6D6-2B41-C7D1-517F-E347B738A0F2}"/>
              </a:ext>
            </a:extLst>
          </p:cNvPr>
          <p:cNvSpPr/>
          <p:nvPr/>
        </p:nvSpPr>
        <p:spPr bwMode="auto">
          <a:xfrm>
            <a:off x="1369342" y="1207411"/>
            <a:ext cx="6232571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3192E2-50CB-43C6-0178-1CF5019D34F1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Driverless Car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1D4CF1-250C-E20D-C3F6-18B1EA50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do functions work in the Driverless Car system?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9D43091F-37ED-FFB0-870D-577166B36E0D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25160" y="3799699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CD0B06B5-383A-098D-15C7-3848010594CC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7601913" y="3799699"/>
            <a:ext cx="1292488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FFC52DA-529F-CE9B-3156-75F79B9E8B50}"/>
              </a:ext>
            </a:extLst>
          </p:cNvPr>
          <p:cNvSpPr txBox="1"/>
          <p:nvPr/>
        </p:nvSpPr>
        <p:spPr>
          <a:xfrm>
            <a:off x="7616727" y="2881099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0EE185B-6340-2BB0-5898-607F763B4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D2939BB5-0DFB-0016-0ECA-49A39736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356" y="2108040"/>
            <a:ext cx="1255714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Server and Apps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B28E0B22-858A-077F-5662-F13AC426A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524" y="1623953"/>
            <a:ext cx="1492034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In-car customer interaction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21A0E975-8FE1-F3F0-FF3D-C1B9D3FD9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4496605"/>
            <a:ext cx="166289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In-van customer interaction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BBE008A5-961A-C001-8459-2188C79C1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4193" y="4376647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Self-driving van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6509A4AE-7749-4E27-D15A-D1A6FEBDD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5756" y="3143449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Self driving car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475153-EBD3-28E9-2276-28A5BA89D9E6}"/>
              </a:ext>
            </a:extLst>
          </p:cNvPr>
          <p:cNvSpPr txBox="1"/>
          <p:nvPr/>
        </p:nvSpPr>
        <p:spPr>
          <a:xfrm>
            <a:off x="-70818" y="2865933"/>
            <a:ext cx="144016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Customer initiated call/order</a:t>
            </a:r>
          </a:p>
        </p:txBody>
      </p:sp>
    </p:spTree>
    <p:extLst>
      <p:ext uri="{BB962C8B-B14F-4D97-AF65-F5344CB8AC3E}">
        <p14:creationId xmlns:p14="http://schemas.microsoft.com/office/powerpoint/2010/main" val="228445768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3460</TotalTime>
  <Words>116</Words>
  <Application>Microsoft Macintosh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Times New Roman</vt:lpstr>
      <vt:lpstr>Blank</vt:lpstr>
      <vt:lpstr>MIET2565|2566 Systems Engineering Principles  Functional Flow – Tutorials – Electric Bike</vt:lpstr>
      <vt:lpstr>Google Self-driving Car System</vt:lpstr>
      <vt:lpstr>Hierarchy of Functions – Driverless car</vt:lpstr>
      <vt:lpstr>How do functions work in the Driverless Car system?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Byron Mason</cp:lastModifiedBy>
  <cp:revision>262</cp:revision>
  <cp:lastPrinted>2015-07-27T06:55:47Z</cp:lastPrinted>
  <dcterms:created xsi:type="dcterms:W3CDTF">2010-05-29T11:35:21Z</dcterms:created>
  <dcterms:modified xsi:type="dcterms:W3CDTF">2025-11-28T01:59:01Z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c3d088b-6243-4963-a2e2-8b321ab7f8fc_Enabled">
    <vt:lpwstr>true</vt:lpwstr>
  </property>
  <property fmtid="{D5CDD505-2E9C-101B-9397-08002B2CF9AE}" pid="3" name="MSIP_Label_8c3d088b-6243-4963-a2e2-8b321ab7f8fc_SetDate">
    <vt:lpwstr>2021-02-13T01:21:25Z</vt:lpwstr>
  </property>
  <property fmtid="{D5CDD505-2E9C-101B-9397-08002B2CF9AE}" pid="4" name="MSIP_Label_8c3d088b-6243-4963-a2e2-8b321ab7f8fc_Method">
    <vt:lpwstr>Standard</vt:lpwstr>
  </property>
  <property fmtid="{D5CDD505-2E9C-101B-9397-08002B2CF9AE}" pid="5" name="MSIP_Label_8c3d088b-6243-4963-a2e2-8b321ab7f8fc_Name">
    <vt:lpwstr>Trusted</vt:lpwstr>
  </property>
  <property fmtid="{D5CDD505-2E9C-101B-9397-08002B2CF9AE}" pid="6" name="MSIP_Label_8c3d088b-6243-4963-a2e2-8b321ab7f8fc_SiteId">
    <vt:lpwstr>d1323671-cdbe-4417-b4d4-bdb24b51316b</vt:lpwstr>
  </property>
  <property fmtid="{D5CDD505-2E9C-101B-9397-08002B2CF9AE}" pid="7" name="MSIP_Label_8c3d088b-6243-4963-a2e2-8b321ab7f8fc_ActionId">
    <vt:lpwstr>8bcd8c76-474c-4556-a2ee-0000e5538a12</vt:lpwstr>
  </property>
  <property fmtid="{D5CDD505-2E9C-101B-9397-08002B2CF9AE}" pid="8" name="MSIP_Label_8c3d088b-6243-4963-a2e2-8b321ab7f8fc_ContentBits">
    <vt:lpwstr>1</vt:lpwstr>
  </property>
</Properties>
</file>