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"/>
  </p:notesMasterIdLst>
  <p:sldIdLst>
    <p:sldId id="352" r:id="rId2"/>
    <p:sldId id="497" r:id="rId3"/>
    <p:sldId id="591" r:id="rId4"/>
    <p:sldId id="589" r:id="rId5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08" autoAdjust="0"/>
    <p:restoredTop sz="94626"/>
  </p:normalViewPr>
  <p:slideViewPr>
    <p:cSldViewPr snapToGrid="0">
      <p:cViewPr varScale="1">
        <p:scale>
          <a:sx n="116" d="100"/>
          <a:sy n="116" d="100"/>
        </p:scale>
        <p:origin x="188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5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CC7A367-3475-49D3-9902-174D2535C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A0B768E-D713-400F-8C3C-D2C78A531B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010F1CC-FCD2-4A43-9CF5-0FA0F573A86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CC256AC-AC71-4EEC-9262-9F8A6189C6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40E5736A-5859-41EA-B703-DB579F7194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3389EBE6-74C8-496D-9D4B-976889FC6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04D6169-D402-4433-8FC4-820BC78AF8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4D6169-D402-4433-8FC4-820BC78AF83F}" type="slidenum">
              <a:rPr lang="en-AU" altLang="en-US" smtClean="0"/>
              <a:pPr>
                <a:defRPr/>
              </a:pPr>
              <a:t>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16126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31001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7DC1B9-29C6-47B4-B00B-1A382F803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245CC39-89B7-495B-AAD6-EDCA3A648D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89A89A6-75C2-4493-88DC-6643F7C7B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289A-C9B8-4F22-A514-ABB7575D1C2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4730081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CE1043-E5A4-461D-90AA-CCCBA634D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F20168B-3E44-481E-B82D-17C94D2A7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CB612294-1F5B-4219-840E-E506C1AB7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68F37-5B25-4D60-8E35-ADA3A3B5EE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525073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319264ED-61A3-4291-BE66-CBEF05D14E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2813313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47D6D-0D09-4F4D-A773-E2E206F21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356D823-C8F9-4B6A-B9FA-D3C497475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D4F7C1F-C461-4D9F-A695-DE60A86FA7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81A4-7400-40E4-B7E3-A6C08BA333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7550845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2189EA-C5A9-440C-A26C-23C5BE7E9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4840087-9464-465B-964A-EE65D768A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236D59B-6093-4AE5-ACDC-DF1BBAE85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2C5A-1BA6-412B-B454-734CF067A0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7566366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08BA-0EFD-4533-AD12-1CC8BBA91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82642EB-8E91-47B4-8772-77018875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EEAB8848-FBE7-42B7-8DE2-86EC0FD44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D8428-BD0D-4D1C-A67F-A205E4A6A35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544206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AECF252-7995-47D1-AF17-B3726310D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E8449D27-2363-477E-9836-A8C9DD917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B2D493B9-EE24-458D-95FA-C01C9C1F9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43F35-15DC-419C-8826-C0850765B54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381882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9C5714-25FF-488B-ABA7-6CB22DC4E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E070B33-997A-451F-86FB-0D752167B9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1C324F8-095B-458E-A343-0B9B71313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FCD45-D21E-4006-9310-8AF08DABC6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3323579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82E488-2067-4D0D-B0DE-50DCBB8D2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672FE7E7-F370-4F21-A0C0-0425E6D941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94E87F0E-8DBB-4BF0-A07A-05C82CB2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B45D-B4B0-4633-93F8-E8E6635E695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482958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D0CC86-360B-4FF0-B678-84AC9FA3FE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70524B3-A83F-46A5-A3C5-1FE3FBC1B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A3167533-3CC4-4790-ABE7-9E57AA41C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FD7D-2B65-453A-B574-86FB3B3F98F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9784919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EA4AE0-FB97-46A4-86A3-719B2B78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84ED4D4-49E8-4B9B-8092-5CF140992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39AD1F79-C2CC-4BB1-98C6-1EC6C9CF6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AB329-7829-493F-94BE-CB0F535362B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11505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0698FE81-EEAB-43A4-9698-08409280F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AE987CB3-D416-4E2E-AFC4-EAC3FAE18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B32B1D8C-9E1B-47D4-B9FC-32005E25D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CF83A5B-09F6-48DD-9D03-777ED97F54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7BD74BE3-ACB6-4C8F-B375-4BBF2EBA3A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9335E505-326A-475C-A739-EB15446545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532B0D6B-062E-4B5B-818D-B94B88F2E25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5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C0617A7D-6970-4C21-B9C2-6D5C1EBFB93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2778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Functional Flow – Tutorials – Human Jet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EE54C1-5857-6B97-443A-91B9A654BCDB}"/>
              </a:ext>
            </a:extLst>
          </p:cNvPr>
          <p:cNvSpPr/>
          <p:nvPr/>
        </p:nvSpPr>
        <p:spPr bwMode="auto">
          <a:xfrm>
            <a:off x="591015" y="6311590"/>
            <a:ext cx="1449658" cy="37914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9C22DB63-506E-44F3-9F6E-BC7B004FB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Human Jet</a:t>
            </a:r>
          </a:p>
        </p:txBody>
      </p:sp>
      <p:pic>
        <p:nvPicPr>
          <p:cNvPr id="7171" name="Picture 9" descr="Related image">
            <a:extLst>
              <a:ext uri="{FF2B5EF4-FFF2-40B4-BE49-F238E27FC236}">
                <a16:creationId xmlns:a16="http://schemas.microsoft.com/office/drawing/2014/main" id="{3EF61F8B-F4D6-4EBC-9117-A4673B4B4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449388"/>
            <a:ext cx="7029450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48371-F37A-D563-7BDD-1F4D8E2B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Functional Hierarchy – Human Jet (Function 0)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F0 – Human Jet</a:t>
            </a:r>
            <a:endParaRPr lang="en-US" altLang="en-US" sz="18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65" y="3624261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 – Personal Protection</a:t>
            </a:r>
            <a:endParaRPr lang="en-US" altLang="en-US" sz="18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895" y="3639609"/>
            <a:ext cx="1049439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451" y="3639609"/>
            <a:ext cx="1267377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F3 – Frame (wing and anchor)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435979" y="735328"/>
            <a:ext cx="2258009" cy="351985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846848" y="2161545"/>
            <a:ext cx="2273357" cy="6827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142085" y="1456783"/>
            <a:ext cx="2273357" cy="209229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788" y="3639609"/>
            <a:ext cx="1412278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653742" y="2037423"/>
            <a:ext cx="2273357" cy="93101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19">
            <a:extLst>
              <a:ext uri="{FF2B5EF4-FFF2-40B4-BE49-F238E27FC236}">
                <a16:creationId xmlns:a16="http://schemas.microsoft.com/office/drawing/2014/main" id="{4004ECF8-7565-CE5A-D9BF-47AEA7BE5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965" y="3639609"/>
            <a:ext cx="105024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F5 – Winch to cargo aircraft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D47A4C25-F407-D8B1-1BEE-D5C197CE8C41}"/>
              </a:ext>
            </a:extLst>
          </p:cNvPr>
          <p:cNvCxnSpPr>
            <a:cxnSpLocks noChangeShapeType="1"/>
            <a:stCxn id="13" idx="0"/>
            <a:endCxn id="12291" idx="2"/>
          </p:cNvCxnSpPr>
          <p:nvPr/>
        </p:nvCxnSpPr>
        <p:spPr bwMode="auto">
          <a:xfrm rot="16200000" flipV="1">
            <a:off x="4411321" y="1279844"/>
            <a:ext cx="2273357" cy="244617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BF35254C-B152-18EC-447E-1BAA98668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1878" y="3639609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E7A983AD-E894-D9FD-EBBC-512BA73D940A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5169946" y="521219"/>
            <a:ext cx="2273357" cy="39634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FD248-8A23-1C32-5313-BE88046C5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9A2B50B-7744-5A17-887D-7ABA7DAAD298}"/>
              </a:ext>
            </a:extLst>
          </p:cNvPr>
          <p:cNvSpPr/>
          <p:nvPr/>
        </p:nvSpPr>
        <p:spPr bwMode="auto">
          <a:xfrm>
            <a:off x="1487808" y="1196975"/>
            <a:ext cx="6162260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Human Jet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do functions work in the human jet system?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D1CB120C-57E7-646E-F43D-41FCE75992A3}"/>
              </a:ext>
            </a:extLst>
          </p:cNvPr>
          <p:cNvCxnSpPr>
            <a:cxnSpLocks/>
          </p:cNvCxnSpPr>
          <p:nvPr/>
        </p:nvCxnSpPr>
        <p:spPr>
          <a:xfrm>
            <a:off x="89894" y="3721267"/>
            <a:ext cx="1397914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2174159E-D73C-12DA-31AD-4AC87E075F0C}"/>
              </a:ext>
            </a:extLst>
          </p:cNvPr>
          <p:cNvCxnSpPr>
            <a:cxnSpLocks/>
          </p:cNvCxnSpPr>
          <p:nvPr/>
        </p:nvCxnSpPr>
        <p:spPr>
          <a:xfrm flipV="1">
            <a:off x="7669204" y="3668562"/>
            <a:ext cx="1392367" cy="38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3B1594C-C33E-EEBA-255A-E4F1B92BC07F}"/>
              </a:ext>
            </a:extLst>
          </p:cNvPr>
          <p:cNvSpPr txBox="1"/>
          <p:nvPr/>
        </p:nvSpPr>
        <p:spPr>
          <a:xfrm>
            <a:off x="-50169" y="2960676"/>
            <a:ext cx="1486619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Fly to a destination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E1C01E-7C03-BC27-0DF5-59C2E91D2B26}"/>
              </a:ext>
            </a:extLst>
          </p:cNvPr>
          <p:cNvSpPr txBox="1"/>
          <p:nvPr/>
        </p:nvSpPr>
        <p:spPr>
          <a:xfrm>
            <a:off x="7589838" y="2865792"/>
            <a:ext cx="149087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8F35D26-EE10-0959-7845-D638BEE1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360B988A-4342-09C9-197B-5A182CA25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336" y="3994075"/>
            <a:ext cx="133675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 – Personal Protection</a:t>
            </a:r>
            <a:endParaRPr lang="en-US" altLang="en-US" sz="1800" dirty="0"/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72E7FCA0-539E-3684-67CA-0553B99C3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3614" y="3112013"/>
            <a:ext cx="1037763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30D4BF78-C867-29F6-0EE3-41EBFEAC0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928" y="1803755"/>
            <a:ext cx="1374831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7" name="Text Box 19">
            <a:extLst>
              <a:ext uri="{FF2B5EF4-FFF2-40B4-BE49-F238E27FC236}">
                <a16:creationId xmlns:a16="http://schemas.microsoft.com/office/drawing/2014/main" id="{423D404A-2996-2EA0-8DE5-141695F85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296" y="4917405"/>
            <a:ext cx="135203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54851B36-79E6-9AC4-28A6-633DCD5E9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848" y="1940595"/>
            <a:ext cx="99089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F5 – Winch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C2D5D8C4-2CBA-484A-9599-7EB134354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911" y="2759654"/>
            <a:ext cx="84476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F3 – Frame</a:t>
            </a:r>
            <a:endParaRPr lang="en-US" altLang="en-US" sz="18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85862E-27F6-5968-E491-48838AD93672}"/>
              </a:ext>
            </a:extLst>
          </p:cNvPr>
          <p:cNvSpPr/>
          <p:nvPr/>
        </p:nvSpPr>
        <p:spPr bwMode="auto">
          <a:xfrm>
            <a:off x="8367991" y="5970683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61412669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3535</TotalTime>
  <Words>107</Words>
  <Application>Microsoft Macintosh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Times New Roman</vt:lpstr>
      <vt:lpstr>Blank</vt:lpstr>
      <vt:lpstr>MIET2565|2566 Systems Engineering Principles  Functional Flow – Tutorials – Human Jet</vt:lpstr>
      <vt:lpstr>Human Jet</vt:lpstr>
      <vt:lpstr>Functional Hierarchy – Human Jet (Function 0)</vt:lpstr>
      <vt:lpstr>How do functions work in the human jet system?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261</cp:revision>
  <cp:lastPrinted>2015-07-27T06:55:47Z</cp:lastPrinted>
  <dcterms:created xsi:type="dcterms:W3CDTF">2010-05-29T11:35:21Z</dcterms:created>
  <dcterms:modified xsi:type="dcterms:W3CDTF">2025-11-28T01:13:36Z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c3d088b-6243-4963-a2e2-8b321ab7f8fc_Enabled">
    <vt:lpwstr>true</vt:lpwstr>
  </property>
  <property fmtid="{D5CDD505-2E9C-101B-9397-08002B2CF9AE}" pid="3" name="MSIP_Label_8c3d088b-6243-4963-a2e2-8b321ab7f8fc_SetDate">
    <vt:lpwstr>2021-02-13T01:21:25Z</vt:lpwstr>
  </property>
  <property fmtid="{D5CDD505-2E9C-101B-9397-08002B2CF9AE}" pid="4" name="MSIP_Label_8c3d088b-6243-4963-a2e2-8b321ab7f8fc_Method">
    <vt:lpwstr>Standard</vt:lpwstr>
  </property>
  <property fmtid="{D5CDD505-2E9C-101B-9397-08002B2CF9AE}" pid="5" name="MSIP_Label_8c3d088b-6243-4963-a2e2-8b321ab7f8fc_Name">
    <vt:lpwstr>Trusted</vt:lpwstr>
  </property>
  <property fmtid="{D5CDD505-2E9C-101B-9397-08002B2CF9AE}" pid="6" name="MSIP_Label_8c3d088b-6243-4963-a2e2-8b321ab7f8fc_SiteId">
    <vt:lpwstr>d1323671-cdbe-4417-b4d4-bdb24b51316b</vt:lpwstr>
  </property>
  <property fmtid="{D5CDD505-2E9C-101B-9397-08002B2CF9AE}" pid="7" name="MSIP_Label_8c3d088b-6243-4963-a2e2-8b321ab7f8fc_ActionId">
    <vt:lpwstr>8bcd8c76-474c-4556-a2ee-0000e5538a12</vt:lpwstr>
  </property>
  <property fmtid="{D5CDD505-2E9C-101B-9397-08002B2CF9AE}" pid="8" name="MSIP_Label_8c3d088b-6243-4963-a2e2-8b321ab7f8fc_ContentBits">
    <vt:lpwstr>1</vt:lpwstr>
  </property>
</Properties>
</file>