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9" r:id="rId1"/>
  </p:sldMasterIdLst>
  <p:notesMasterIdLst>
    <p:notesMasterId r:id="rId16"/>
  </p:notesMasterIdLst>
  <p:sldIdLst>
    <p:sldId id="352" r:id="rId2"/>
    <p:sldId id="863" r:id="rId3"/>
    <p:sldId id="855" r:id="rId4"/>
    <p:sldId id="593" r:id="rId5"/>
    <p:sldId id="508" r:id="rId6"/>
    <p:sldId id="525" r:id="rId7"/>
    <p:sldId id="861" r:id="rId8"/>
    <p:sldId id="856" r:id="rId9"/>
    <p:sldId id="859" r:id="rId10"/>
    <p:sldId id="864" r:id="rId11"/>
    <p:sldId id="870" r:id="rId12"/>
    <p:sldId id="873" r:id="rId13"/>
    <p:sldId id="874" r:id="rId14"/>
    <p:sldId id="353" r:id="rId15"/>
  </p:sldIdLst>
  <p:sldSz cx="9144000" cy="6858000" type="screen4x3"/>
  <p:notesSz cx="7099300" cy="10234613"/>
  <p:defaultTextStyle>
    <a:defPPr>
      <a:defRPr lang="en-AU"/>
    </a:defPPr>
    <a:lvl1pPr algn="l" rtl="0" eaLnBrk="0" fontAlgn="base" hangingPunct="0">
      <a:spcBef>
        <a:spcPct val="0"/>
      </a:spcBef>
      <a:spcAft>
        <a:spcPct val="0"/>
      </a:spcAft>
      <a:defRPr sz="900" kern="1200">
        <a:solidFill>
          <a:schemeClr val="bg1"/>
        </a:solidFill>
        <a:latin typeface="Arial" panose="020B0604020202020204" pitchFamily="34" charset="0"/>
        <a:ea typeface="ＭＳ Ｐゴシック" panose="020B0600070205080204" pitchFamily="34" charset="-128"/>
        <a:cs typeface="+mn-cs"/>
      </a:defRPr>
    </a:lvl1pPr>
    <a:lvl2pPr marL="457200" algn="l" rtl="0" eaLnBrk="0" fontAlgn="base" hangingPunct="0">
      <a:spcBef>
        <a:spcPct val="0"/>
      </a:spcBef>
      <a:spcAft>
        <a:spcPct val="0"/>
      </a:spcAft>
      <a:defRPr sz="900" kern="1200">
        <a:solidFill>
          <a:schemeClr val="bg1"/>
        </a:solidFill>
        <a:latin typeface="Arial" panose="020B0604020202020204" pitchFamily="34" charset="0"/>
        <a:ea typeface="ＭＳ Ｐゴシック" panose="020B0600070205080204" pitchFamily="34" charset="-128"/>
        <a:cs typeface="+mn-cs"/>
      </a:defRPr>
    </a:lvl2pPr>
    <a:lvl3pPr marL="914400" algn="l" rtl="0" eaLnBrk="0" fontAlgn="base" hangingPunct="0">
      <a:spcBef>
        <a:spcPct val="0"/>
      </a:spcBef>
      <a:spcAft>
        <a:spcPct val="0"/>
      </a:spcAft>
      <a:defRPr sz="900" kern="1200">
        <a:solidFill>
          <a:schemeClr val="bg1"/>
        </a:solidFill>
        <a:latin typeface="Arial" panose="020B0604020202020204" pitchFamily="34" charset="0"/>
        <a:ea typeface="ＭＳ Ｐゴシック" panose="020B0600070205080204" pitchFamily="34" charset="-128"/>
        <a:cs typeface="+mn-cs"/>
      </a:defRPr>
    </a:lvl3pPr>
    <a:lvl4pPr marL="1371600" algn="l" rtl="0" eaLnBrk="0" fontAlgn="base" hangingPunct="0">
      <a:spcBef>
        <a:spcPct val="0"/>
      </a:spcBef>
      <a:spcAft>
        <a:spcPct val="0"/>
      </a:spcAft>
      <a:defRPr sz="900" kern="1200">
        <a:solidFill>
          <a:schemeClr val="bg1"/>
        </a:solidFill>
        <a:latin typeface="Arial" panose="020B0604020202020204" pitchFamily="34" charset="0"/>
        <a:ea typeface="ＭＳ Ｐゴシック" panose="020B0600070205080204" pitchFamily="34" charset="-128"/>
        <a:cs typeface="+mn-cs"/>
      </a:defRPr>
    </a:lvl4pPr>
    <a:lvl5pPr marL="1828800" algn="l" rtl="0" eaLnBrk="0" fontAlgn="base" hangingPunct="0">
      <a:spcBef>
        <a:spcPct val="0"/>
      </a:spcBef>
      <a:spcAft>
        <a:spcPct val="0"/>
      </a:spcAft>
      <a:defRPr sz="900" kern="1200">
        <a:solidFill>
          <a:schemeClr val="bg1"/>
        </a:solidFill>
        <a:latin typeface="Arial" panose="020B0604020202020204" pitchFamily="34" charset="0"/>
        <a:ea typeface="ＭＳ Ｐゴシック" panose="020B0600070205080204" pitchFamily="34" charset="-128"/>
        <a:cs typeface="+mn-cs"/>
      </a:defRPr>
    </a:lvl5pPr>
    <a:lvl6pPr marL="2286000" algn="l" defTabSz="914400" rtl="0" eaLnBrk="1" latinLnBrk="0" hangingPunct="1">
      <a:defRPr sz="900" kern="1200">
        <a:solidFill>
          <a:schemeClr val="bg1"/>
        </a:solidFill>
        <a:latin typeface="Arial" panose="020B0604020202020204" pitchFamily="34" charset="0"/>
        <a:ea typeface="ＭＳ Ｐゴシック" panose="020B0600070205080204" pitchFamily="34" charset="-128"/>
        <a:cs typeface="+mn-cs"/>
      </a:defRPr>
    </a:lvl6pPr>
    <a:lvl7pPr marL="2743200" algn="l" defTabSz="914400" rtl="0" eaLnBrk="1" latinLnBrk="0" hangingPunct="1">
      <a:defRPr sz="900" kern="1200">
        <a:solidFill>
          <a:schemeClr val="bg1"/>
        </a:solidFill>
        <a:latin typeface="Arial" panose="020B0604020202020204" pitchFamily="34" charset="0"/>
        <a:ea typeface="ＭＳ Ｐゴシック" panose="020B0600070205080204" pitchFamily="34" charset="-128"/>
        <a:cs typeface="+mn-cs"/>
      </a:defRPr>
    </a:lvl7pPr>
    <a:lvl8pPr marL="3200400" algn="l" defTabSz="914400" rtl="0" eaLnBrk="1" latinLnBrk="0" hangingPunct="1">
      <a:defRPr sz="900" kern="1200">
        <a:solidFill>
          <a:schemeClr val="bg1"/>
        </a:solidFill>
        <a:latin typeface="Arial" panose="020B0604020202020204" pitchFamily="34" charset="0"/>
        <a:ea typeface="ＭＳ Ｐゴシック" panose="020B0600070205080204" pitchFamily="34" charset="-128"/>
        <a:cs typeface="+mn-cs"/>
      </a:defRPr>
    </a:lvl8pPr>
    <a:lvl9pPr marL="3657600" algn="l" defTabSz="914400" rtl="0" eaLnBrk="1" latinLnBrk="0" hangingPunct="1">
      <a:defRPr sz="900" kern="1200">
        <a:solidFill>
          <a:schemeClr val="bg1"/>
        </a:solidFill>
        <a:latin typeface="Arial" panose="020B0604020202020204" pitchFamily="34" charset="0"/>
        <a:ea typeface="ＭＳ Ｐゴシック" panose="020B0600070205080204" pitchFamily="34"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FF66CC"/>
    <a:srgbClr val="66FFFF"/>
    <a:srgbClr val="CCFF66"/>
    <a:srgbClr val="3333CC"/>
    <a:srgbClr val="FFFF66"/>
    <a:srgbClr val="009900"/>
    <a:srgbClr val="66CCFF"/>
    <a:srgbClr val="99CC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15620"/>
    <p:restoredTop sz="94660"/>
  </p:normalViewPr>
  <p:slideViewPr>
    <p:cSldViewPr snapToGrid="0">
      <p:cViewPr varScale="1">
        <p:scale>
          <a:sx n="63" d="100"/>
          <a:sy n="63" d="100"/>
        </p:scale>
        <p:origin x="72" y="206"/>
      </p:cViewPr>
      <p:guideLst>
        <p:guide orient="horz" pos="2160"/>
        <p:guide pos="2880"/>
      </p:guideLst>
    </p:cSldViewPr>
  </p:slideViewPr>
  <p:outlineViewPr>
    <p:cViewPr>
      <p:scale>
        <a:sx n="33" d="100"/>
        <a:sy n="33" d="100"/>
      </p:scale>
      <p:origin x="264" y="12924"/>
    </p:cViewPr>
  </p:outlineViewPr>
  <p:notesTextViewPr>
    <p:cViewPr>
      <p:scale>
        <a:sx n="100" d="100"/>
        <a:sy n="100" d="100"/>
      </p:scale>
      <p:origin x="0" y="0"/>
    </p:cViewPr>
  </p:notesTextViewPr>
  <p:sorterViewPr>
    <p:cViewPr varScale="1">
      <p:scale>
        <a:sx n="100" d="100"/>
        <a:sy n="100" d="100"/>
      </p:scale>
      <p:origin x="0" y="-6619"/>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1986" name="Rectangle 2">
            <a:extLst>
              <a:ext uri="{FF2B5EF4-FFF2-40B4-BE49-F238E27FC236}">
                <a16:creationId xmlns:a16="http://schemas.microsoft.com/office/drawing/2014/main" id="{99308D8E-A5B1-E52E-9A73-1EAC92271C04}"/>
              </a:ext>
            </a:extLst>
          </p:cNvPr>
          <p:cNvSpPr>
            <a:spLocks noGrp="1" noChangeArrowheads="1"/>
          </p:cNvSpPr>
          <p:nvPr>
            <p:ph type="hdr" sz="quarter"/>
          </p:nvPr>
        </p:nvSpPr>
        <p:spPr bwMode="auto">
          <a:xfrm>
            <a:off x="0" y="0"/>
            <a:ext cx="3076575" cy="511175"/>
          </a:xfrm>
          <a:prstGeom prst="rect">
            <a:avLst/>
          </a:prstGeom>
          <a:noFill/>
          <a:ln w="9525">
            <a:noFill/>
            <a:miter lim="800000"/>
            <a:headEnd/>
            <a:tailEnd/>
          </a:ln>
          <a:effectLst/>
        </p:spPr>
        <p:txBody>
          <a:bodyPr vert="horz" wrap="square" lIns="99048" tIns="49524" rIns="99048" bIns="49524" numCol="1" anchor="t" anchorCtr="0" compatLnSpc="1">
            <a:prstTxWarp prst="textNoShape">
              <a:avLst/>
            </a:prstTxWarp>
          </a:bodyPr>
          <a:lstStyle>
            <a:lvl1pPr eaLnBrk="1" fontAlgn="base" hangingPunct="1">
              <a:defRPr sz="1300">
                <a:solidFill>
                  <a:schemeClr val="tx1"/>
                </a:solidFill>
                <a:latin typeface="Arial" charset="0"/>
                <a:ea typeface="+mn-ea"/>
                <a:cs typeface="Arial" charset="0"/>
              </a:defRPr>
            </a:lvl1pPr>
          </a:lstStyle>
          <a:p>
            <a:pPr>
              <a:defRPr/>
            </a:pPr>
            <a:endParaRPr lang="en-AU"/>
          </a:p>
        </p:txBody>
      </p:sp>
      <p:sp>
        <p:nvSpPr>
          <p:cNvPr id="41987" name="Rectangle 3">
            <a:extLst>
              <a:ext uri="{FF2B5EF4-FFF2-40B4-BE49-F238E27FC236}">
                <a16:creationId xmlns:a16="http://schemas.microsoft.com/office/drawing/2014/main" id="{B7E94FA0-F494-078D-4EE7-EACACB68A9DC}"/>
              </a:ext>
            </a:extLst>
          </p:cNvPr>
          <p:cNvSpPr>
            <a:spLocks noGrp="1" noChangeArrowheads="1"/>
          </p:cNvSpPr>
          <p:nvPr>
            <p:ph type="dt" idx="1"/>
          </p:nvPr>
        </p:nvSpPr>
        <p:spPr bwMode="auto">
          <a:xfrm>
            <a:off x="4021138" y="0"/>
            <a:ext cx="3076575" cy="511175"/>
          </a:xfrm>
          <a:prstGeom prst="rect">
            <a:avLst/>
          </a:prstGeom>
          <a:noFill/>
          <a:ln w="9525">
            <a:noFill/>
            <a:miter lim="800000"/>
            <a:headEnd/>
            <a:tailEnd/>
          </a:ln>
          <a:effectLst/>
        </p:spPr>
        <p:txBody>
          <a:bodyPr vert="horz" wrap="square" lIns="99048" tIns="49524" rIns="99048" bIns="49524" numCol="1" anchor="t" anchorCtr="0" compatLnSpc="1">
            <a:prstTxWarp prst="textNoShape">
              <a:avLst/>
            </a:prstTxWarp>
          </a:bodyPr>
          <a:lstStyle>
            <a:lvl1pPr algn="r" eaLnBrk="1" fontAlgn="base" hangingPunct="1">
              <a:defRPr sz="1300">
                <a:solidFill>
                  <a:schemeClr val="tx1"/>
                </a:solidFill>
                <a:latin typeface="Arial" charset="0"/>
                <a:ea typeface="+mn-ea"/>
                <a:cs typeface="Arial" charset="0"/>
              </a:defRPr>
            </a:lvl1pPr>
          </a:lstStyle>
          <a:p>
            <a:pPr>
              <a:defRPr/>
            </a:pPr>
            <a:endParaRPr lang="en-AU"/>
          </a:p>
        </p:txBody>
      </p:sp>
      <p:sp>
        <p:nvSpPr>
          <p:cNvPr id="4100" name="Rectangle 4">
            <a:extLst>
              <a:ext uri="{FF2B5EF4-FFF2-40B4-BE49-F238E27FC236}">
                <a16:creationId xmlns:a16="http://schemas.microsoft.com/office/drawing/2014/main" id="{8F5CFA2D-0893-FB1F-4F6C-54228C07E4F3}"/>
              </a:ext>
            </a:extLst>
          </p:cNvPr>
          <p:cNvSpPr>
            <a:spLocks noGrp="1" noRot="1" noChangeAspect="1" noChangeArrowheads="1" noTextEdit="1"/>
          </p:cNvSpPr>
          <p:nvPr>
            <p:ph type="sldImg" idx="2"/>
          </p:nvPr>
        </p:nvSpPr>
        <p:spPr bwMode="auto">
          <a:xfrm>
            <a:off x="992188" y="768350"/>
            <a:ext cx="5114925" cy="3836988"/>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1989" name="Rectangle 5">
            <a:extLst>
              <a:ext uri="{FF2B5EF4-FFF2-40B4-BE49-F238E27FC236}">
                <a16:creationId xmlns:a16="http://schemas.microsoft.com/office/drawing/2014/main" id="{C085CB79-FEA6-2CA4-B89B-874FD626570B}"/>
              </a:ext>
            </a:extLst>
          </p:cNvPr>
          <p:cNvSpPr>
            <a:spLocks noGrp="1" noChangeArrowheads="1"/>
          </p:cNvSpPr>
          <p:nvPr>
            <p:ph type="body" sz="quarter" idx="3"/>
          </p:nvPr>
        </p:nvSpPr>
        <p:spPr bwMode="auto">
          <a:xfrm>
            <a:off x="709613" y="4860925"/>
            <a:ext cx="5680075" cy="4605338"/>
          </a:xfrm>
          <a:prstGeom prst="rect">
            <a:avLst/>
          </a:prstGeom>
          <a:noFill/>
          <a:ln w="9525">
            <a:noFill/>
            <a:miter lim="800000"/>
            <a:headEnd/>
            <a:tailEnd/>
          </a:ln>
          <a:effectLst/>
        </p:spPr>
        <p:txBody>
          <a:bodyPr vert="horz" wrap="square" lIns="99048" tIns="49524" rIns="99048" bIns="49524" numCol="1" anchor="t" anchorCtr="0" compatLnSpc="1">
            <a:prstTxWarp prst="textNoShape">
              <a:avLst/>
            </a:prstTxWarp>
          </a:bodyPr>
          <a:lstStyle/>
          <a:p>
            <a:pPr lvl="0"/>
            <a:r>
              <a:rPr lang="en-AU" noProof="0"/>
              <a:t>Click to edit Master text styles</a:t>
            </a:r>
          </a:p>
          <a:p>
            <a:pPr lvl="1"/>
            <a:r>
              <a:rPr lang="en-AU" noProof="0"/>
              <a:t>Second level</a:t>
            </a:r>
          </a:p>
          <a:p>
            <a:pPr lvl="2"/>
            <a:r>
              <a:rPr lang="en-AU" noProof="0"/>
              <a:t>Third level</a:t>
            </a:r>
          </a:p>
          <a:p>
            <a:pPr lvl="3"/>
            <a:r>
              <a:rPr lang="en-AU" noProof="0"/>
              <a:t>Fourth level</a:t>
            </a:r>
          </a:p>
          <a:p>
            <a:pPr lvl="4"/>
            <a:r>
              <a:rPr lang="en-AU" noProof="0"/>
              <a:t>Fifth level</a:t>
            </a:r>
          </a:p>
        </p:txBody>
      </p:sp>
      <p:sp>
        <p:nvSpPr>
          <p:cNvPr id="41990" name="Rectangle 6">
            <a:extLst>
              <a:ext uri="{FF2B5EF4-FFF2-40B4-BE49-F238E27FC236}">
                <a16:creationId xmlns:a16="http://schemas.microsoft.com/office/drawing/2014/main" id="{582F25A5-81C1-C69D-7E8E-B17579A3DF4A}"/>
              </a:ext>
            </a:extLst>
          </p:cNvPr>
          <p:cNvSpPr>
            <a:spLocks noGrp="1" noChangeArrowheads="1"/>
          </p:cNvSpPr>
          <p:nvPr>
            <p:ph type="ftr" sz="quarter" idx="4"/>
          </p:nvPr>
        </p:nvSpPr>
        <p:spPr bwMode="auto">
          <a:xfrm>
            <a:off x="0" y="9721850"/>
            <a:ext cx="3076575" cy="511175"/>
          </a:xfrm>
          <a:prstGeom prst="rect">
            <a:avLst/>
          </a:prstGeom>
          <a:noFill/>
          <a:ln w="9525">
            <a:noFill/>
            <a:miter lim="800000"/>
            <a:headEnd/>
            <a:tailEnd/>
          </a:ln>
          <a:effectLst/>
        </p:spPr>
        <p:txBody>
          <a:bodyPr vert="horz" wrap="square" lIns="99048" tIns="49524" rIns="99048" bIns="49524" numCol="1" anchor="b" anchorCtr="0" compatLnSpc="1">
            <a:prstTxWarp prst="textNoShape">
              <a:avLst/>
            </a:prstTxWarp>
          </a:bodyPr>
          <a:lstStyle>
            <a:lvl1pPr eaLnBrk="1" fontAlgn="base" hangingPunct="1">
              <a:defRPr sz="1300">
                <a:solidFill>
                  <a:schemeClr val="tx1"/>
                </a:solidFill>
                <a:latin typeface="Arial" charset="0"/>
                <a:ea typeface="+mn-ea"/>
                <a:cs typeface="Arial" charset="0"/>
              </a:defRPr>
            </a:lvl1pPr>
          </a:lstStyle>
          <a:p>
            <a:pPr>
              <a:defRPr/>
            </a:pPr>
            <a:endParaRPr lang="en-AU"/>
          </a:p>
        </p:txBody>
      </p:sp>
      <p:sp>
        <p:nvSpPr>
          <p:cNvPr id="41991" name="Rectangle 7">
            <a:extLst>
              <a:ext uri="{FF2B5EF4-FFF2-40B4-BE49-F238E27FC236}">
                <a16:creationId xmlns:a16="http://schemas.microsoft.com/office/drawing/2014/main" id="{BF9BF91F-F60D-3EBF-F9B6-86A67EE62D00}"/>
              </a:ext>
            </a:extLst>
          </p:cNvPr>
          <p:cNvSpPr>
            <a:spLocks noGrp="1" noChangeArrowheads="1"/>
          </p:cNvSpPr>
          <p:nvPr>
            <p:ph type="sldNum" sz="quarter" idx="5"/>
          </p:nvPr>
        </p:nvSpPr>
        <p:spPr bwMode="auto">
          <a:xfrm>
            <a:off x="4021138" y="9721850"/>
            <a:ext cx="3076575" cy="511175"/>
          </a:xfrm>
          <a:prstGeom prst="rect">
            <a:avLst/>
          </a:prstGeom>
          <a:noFill/>
          <a:ln w="9525">
            <a:noFill/>
            <a:miter lim="800000"/>
            <a:headEnd/>
            <a:tailEnd/>
          </a:ln>
          <a:effectLst/>
        </p:spPr>
        <p:txBody>
          <a:bodyPr vert="horz" wrap="square" lIns="99048" tIns="49524" rIns="99048" bIns="49524" numCol="1" anchor="b" anchorCtr="0" compatLnSpc="1">
            <a:prstTxWarp prst="textNoShape">
              <a:avLst/>
            </a:prstTxWarp>
          </a:bodyPr>
          <a:lstStyle>
            <a:lvl1pPr algn="r" eaLnBrk="1" hangingPunct="1">
              <a:defRPr sz="1300">
                <a:solidFill>
                  <a:schemeClr val="tx1"/>
                </a:solidFill>
              </a:defRPr>
            </a:lvl1pPr>
          </a:lstStyle>
          <a:p>
            <a:pPr>
              <a:defRPr/>
            </a:pPr>
            <a:fld id="{8F006B92-1848-40E0-BFF5-186ACB96F25B}" type="slidenum">
              <a:rPr lang="en-AU" altLang="en-US"/>
              <a:pPr>
                <a:defRPr/>
              </a:pPr>
              <a:t>‹#›</a:t>
            </a:fld>
            <a:endParaRPr lang="en-AU"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ＭＳ Ｐゴシック" charset="0"/>
        <a:cs typeface="Arial" charset="0"/>
      </a:defRPr>
    </a:lvl1pPr>
    <a:lvl2pPr marL="457200" algn="l" rtl="0" eaLnBrk="0" fontAlgn="base" hangingPunct="0">
      <a:spcBef>
        <a:spcPct val="30000"/>
      </a:spcBef>
      <a:spcAft>
        <a:spcPct val="0"/>
      </a:spcAft>
      <a:defRPr sz="1200" kern="1200">
        <a:solidFill>
          <a:schemeClr val="tx1"/>
        </a:solidFill>
        <a:latin typeface="Arial" charset="0"/>
        <a:ea typeface="ＭＳ Ｐゴシック" pitchFamily="34" charset="-128"/>
        <a:cs typeface="Arial" charset="0"/>
      </a:defRPr>
    </a:lvl2pPr>
    <a:lvl3pPr marL="914400" algn="l" rtl="0" eaLnBrk="0" fontAlgn="base" hangingPunct="0">
      <a:spcBef>
        <a:spcPct val="30000"/>
      </a:spcBef>
      <a:spcAft>
        <a:spcPct val="0"/>
      </a:spcAft>
      <a:defRPr sz="1200" kern="1200">
        <a:solidFill>
          <a:schemeClr val="tx1"/>
        </a:solidFill>
        <a:latin typeface="Arial" charset="0"/>
        <a:ea typeface="ＭＳ Ｐゴシック" pitchFamily="34" charset="-128"/>
        <a:cs typeface="Arial" charset="0"/>
      </a:defRPr>
    </a:lvl3pPr>
    <a:lvl4pPr marL="1371600" algn="l" rtl="0" eaLnBrk="0" fontAlgn="base" hangingPunct="0">
      <a:spcBef>
        <a:spcPct val="30000"/>
      </a:spcBef>
      <a:spcAft>
        <a:spcPct val="0"/>
      </a:spcAft>
      <a:defRPr sz="1200" kern="1200">
        <a:solidFill>
          <a:schemeClr val="tx1"/>
        </a:solidFill>
        <a:latin typeface="Arial" charset="0"/>
        <a:ea typeface="ＭＳ Ｐゴシック" pitchFamily="34" charset="-128"/>
        <a:cs typeface="Arial" charset="0"/>
      </a:defRPr>
    </a:lvl4pPr>
    <a:lvl5pPr marL="1828800" algn="l" rtl="0" eaLnBrk="0" fontAlgn="base" hangingPunct="0">
      <a:spcBef>
        <a:spcPct val="30000"/>
      </a:spcBef>
      <a:spcAft>
        <a:spcPct val="0"/>
      </a:spcAft>
      <a:defRPr sz="1200" kern="1200">
        <a:solidFill>
          <a:schemeClr val="tx1"/>
        </a:solidFill>
        <a:latin typeface="Arial" charset="0"/>
        <a:ea typeface="ＭＳ Ｐゴシック" pitchFamily="34" charset="-128"/>
        <a:cs typeface="Arial"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39939" name="Rectangle 3"/>
          <p:cNvSpPr>
            <a:spLocks noGrp="1" noChangeArrowheads="1"/>
          </p:cNvSpPr>
          <p:nvPr>
            <p:ph type="ctrTitle"/>
          </p:nvPr>
        </p:nvSpPr>
        <p:spPr>
          <a:xfrm>
            <a:off x="682625" y="1557338"/>
            <a:ext cx="6553200" cy="1295400"/>
          </a:xfrm>
        </p:spPr>
        <p:txBody>
          <a:bodyPr/>
          <a:lstStyle>
            <a:lvl1pPr>
              <a:defRPr sz="3200">
                <a:solidFill>
                  <a:schemeClr val="bg1"/>
                </a:solidFill>
              </a:defRPr>
            </a:lvl1pPr>
          </a:lstStyle>
          <a:p>
            <a:r>
              <a:rPr lang="en-AU"/>
              <a:t>Click to edit Master title style</a:t>
            </a:r>
          </a:p>
        </p:txBody>
      </p:sp>
      <p:sp>
        <p:nvSpPr>
          <p:cNvPr id="39940" name="Rectangle 4"/>
          <p:cNvSpPr>
            <a:spLocks noGrp="1" noChangeArrowheads="1"/>
          </p:cNvSpPr>
          <p:nvPr>
            <p:ph type="subTitle" idx="1"/>
          </p:nvPr>
        </p:nvSpPr>
        <p:spPr>
          <a:xfrm>
            <a:off x="682625" y="3357563"/>
            <a:ext cx="5859463" cy="503237"/>
          </a:xfrm>
        </p:spPr>
        <p:txBody>
          <a:bodyPr/>
          <a:lstStyle>
            <a:lvl1pPr marL="0" indent="0">
              <a:buFontTx/>
              <a:buNone/>
              <a:defRPr sz="2200">
                <a:solidFill>
                  <a:schemeClr val="bg1"/>
                </a:solidFill>
              </a:defRPr>
            </a:lvl1pPr>
          </a:lstStyle>
          <a:p>
            <a:r>
              <a:rPr lang="en-AU"/>
              <a:t>Click to edit Master subtitle style</a:t>
            </a:r>
          </a:p>
        </p:txBody>
      </p:sp>
    </p:spTree>
    <p:extLst>
      <p:ext uri="{BB962C8B-B14F-4D97-AF65-F5344CB8AC3E}">
        <p14:creationId xmlns:p14="http://schemas.microsoft.com/office/powerpoint/2010/main" val="1023302752"/>
      </p:ext>
    </p:extLst>
  </p:cSld>
  <p:clrMapOvr>
    <a:masterClrMapping/>
  </p:clrMapOvr>
  <p:transition spd="slow">
    <p:wip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AU"/>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Rectangle 4">
            <a:extLst>
              <a:ext uri="{FF2B5EF4-FFF2-40B4-BE49-F238E27FC236}">
                <a16:creationId xmlns:a16="http://schemas.microsoft.com/office/drawing/2014/main" id="{7994BAF3-ECD9-4799-C821-E4D3F187140D}"/>
              </a:ext>
            </a:extLst>
          </p:cNvPr>
          <p:cNvSpPr>
            <a:spLocks noGrp="1" noChangeArrowheads="1"/>
          </p:cNvSpPr>
          <p:nvPr>
            <p:ph type="dt" sz="half" idx="10"/>
          </p:nvPr>
        </p:nvSpPr>
        <p:spPr>
          <a:ln/>
        </p:spPr>
        <p:txBody>
          <a:bodyPr/>
          <a:lstStyle>
            <a:lvl1pPr>
              <a:defRPr/>
            </a:lvl1pPr>
          </a:lstStyle>
          <a:p>
            <a:pPr>
              <a:defRPr/>
            </a:pPr>
            <a:r>
              <a:rPr lang="en-US"/>
              <a:t>RMIT University©2025</a:t>
            </a:r>
            <a:endParaRPr lang="en-AU"/>
          </a:p>
        </p:txBody>
      </p:sp>
      <p:sp>
        <p:nvSpPr>
          <p:cNvPr id="5" name="Rectangle 19">
            <a:extLst>
              <a:ext uri="{FF2B5EF4-FFF2-40B4-BE49-F238E27FC236}">
                <a16:creationId xmlns:a16="http://schemas.microsoft.com/office/drawing/2014/main" id="{20DAE9F0-71D5-3B49-E19F-5A3A89F2806F}"/>
              </a:ext>
            </a:extLst>
          </p:cNvPr>
          <p:cNvSpPr>
            <a:spLocks noGrp="1" noChangeArrowheads="1"/>
          </p:cNvSpPr>
          <p:nvPr>
            <p:ph type="ftr" sz="quarter" idx="11"/>
          </p:nvPr>
        </p:nvSpPr>
        <p:spPr>
          <a:ln/>
        </p:spPr>
        <p:txBody>
          <a:bodyPr/>
          <a:lstStyle>
            <a:lvl1pPr>
              <a:defRPr/>
            </a:lvl1pPr>
          </a:lstStyle>
          <a:p>
            <a:pPr>
              <a:defRPr/>
            </a:pPr>
            <a:r>
              <a:rPr lang="en-AU"/>
              <a:t>School of Engineering</a:t>
            </a:r>
          </a:p>
        </p:txBody>
      </p:sp>
      <p:sp>
        <p:nvSpPr>
          <p:cNvPr id="6" name="Rectangle 20">
            <a:extLst>
              <a:ext uri="{FF2B5EF4-FFF2-40B4-BE49-F238E27FC236}">
                <a16:creationId xmlns:a16="http://schemas.microsoft.com/office/drawing/2014/main" id="{8C916DE0-A065-F7E3-317A-06FD5E538324}"/>
              </a:ext>
            </a:extLst>
          </p:cNvPr>
          <p:cNvSpPr>
            <a:spLocks noGrp="1" noChangeArrowheads="1"/>
          </p:cNvSpPr>
          <p:nvPr>
            <p:ph type="sldNum" sz="quarter" idx="12"/>
          </p:nvPr>
        </p:nvSpPr>
        <p:spPr>
          <a:ln/>
        </p:spPr>
        <p:txBody>
          <a:bodyPr/>
          <a:lstStyle>
            <a:lvl1pPr>
              <a:defRPr/>
            </a:lvl1pPr>
          </a:lstStyle>
          <a:p>
            <a:pPr>
              <a:defRPr/>
            </a:pPr>
            <a:fld id="{777179E6-9796-4242-9064-BA1A9289B06D}" type="slidenum">
              <a:rPr lang="en-AU" altLang="en-US"/>
              <a:pPr>
                <a:defRPr/>
              </a:pPr>
              <a:t>‹#›</a:t>
            </a:fld>
            <a:endParaRPr lang="en-AU" altLang="en-US"/>
          </a:p>
        </p:txBody>
      </p:sp>
    </p:spTree>
    <p:extLst>
      <p:ext uri="{BB962C8B-B14F-4D97-AF65-F5344CB8AC3E}">
        <p14:creationId xmlns:p14="http://schemas.microsoft.com/office/powerpoint/2010/main" val="3626213104"/>
      </p:ext>
    </p:extLst>
  </p:cSld>
  <p:clrMapOvr>
    <a:masterClrMapping/>
  </p:clrMapOvr>
  <p:transition spd="slow">
    <p:wip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53200" y="274638"/>
            <a:ext cx="2057400" cy="5891212"/>
          </a:xfrm>
        </p:spPr>
        <p:txBody>
          <a:bodyPr vert="eaVert"/>
          <a:lstStyle/>
          <a:p>
            <a:r>
              <a:rPr lang="en-US"/>
              <a:t>Click to edit Master title style</a:t>
            </a:r>
            <a:endParaRPr lang="en-AU"/>
          </a:p>
        </p:txBody>
      </p:sp>
      <p:sp>
        <p:nvSpPr>
          <p:cNvPr id="3" name="Vertical Text Placeholder 2"/>
          <p:cNvSpPr>
            <a:spLocks noGrp="1"/>
          </p:cNvSpPr>
          <p:nvPr>
            <p:ph type="body" orient="vert" idx="1"/>
          </p:nvPr>
        </p:nvSpPr>
        <p:spPr>
          <a:xfrm>
            <a:off x="381000" y="274638"/>
            <a:ext cx="6019800" cy="5891212"/>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Rectangle 4">
            <a:extLst>
              <a:ext uri="{FF2B5EF4-FFF2-40B4-BE49-F238E27FC236}">
                <a16:creationId xmlns:a16="http://schemas.microsoft.com/office/drawing/2014/main" id="{FA13A48D-416A-970E-140B-91BABAC12744}"/>
              </a:ext>
            </a:extLst>
          </p:cNvPr>
          <p:cNvSpPr>
            <a:spLocks noGrp="1" noChangeArrowheads="1"/>
          </p:cNvSpPr>
          <p:nvPr>
            <p:ph type="dt" sz="half" idx="10"/>
          </p:nvPr>
        </p:nvSpPr>
        <p:spPr>
          <a:ln/>
        </p:spPr>
        <p:txBody>
          <a:bodyPr/>
          <a:lstStyle>
            <a:lvl1pPr>
              <a:defRPr/>
            </a:lvl1pPr>
          </a:lstStyle>
          <a:p>
            <a:pPr>
              <a:defRPr/>
            </a:pPr>
            <a:r>
              <a:rPr lang="en-US"/>
              <a:t>RMIT University©2025</a:t>
            </a:r>
            <a:endParaRPr lang="en-AU"/>
          </a:p>
        </p:txBody>
      </p:sp>
      <p:sp>
        <p:nvSpPr>
          <p:cNvPr id="5" name="Rectangle 19">
            <a:extLst>
              <a:ext uri="{FF2B5EF4-FFF2-40B4-BE49-F238E27FC236}">
                <a16:creationId xmlns:a16="http://schemas.microsoft.com/office/drawing/2014/main" id="{2FDC341A-F521-03D5-3DEC-632FF33255F7}"/>
              </a:ext>
            </a:extLst>
          </p:cNvPr>
          <p:cNvSpPr>
            <a:spLocks noGrp="1" noChangeArrowheads="1"/>
          </p:cNvSpPr>
          <p:nvPr>
            <p:ph type="ftr" sz="quarter" idx="11"/>
          </p:nvPr>
        </p:nvSpPr>
        <p:spPr>
          <a:ln/>
        </p:spPr>
        <p:txBody>
          <a:bodyPr/>
          <a:lstStyle>
            <a:lvl1pPr>
              <a:defRPr/>
            </a:lvl1pPr>
          </a:lstStyle>
          <a:p>
            <a:pPr>
              <a:defRPr/>
            </a:pPr>
            <a:r>
              <a:rPr lang="en-AU"/>
              <a:t>School of Engineering</a:t>
            </a:r>
          </a:p>
        </p:txBody>
      </p:sp>
      <p:sp>
        <p:nvSpPr>
          <p:cNvPr id="6" name="Rectangle 20">
            <a:extLst>
              <a:ext uri="{FF2B5EF4-FFF2-40B4-BE49-F238E27FC236}">
                <a16:creationId xmlns:a16="http://schemas.microsoft.com/office/drawing/2014/main" id="{F8250CFF-4457-A8A9-8914-3D716DD0A6F1}"/>
              </a:ext>
            </a:extLst>
          </p:cNvPr>
          <p:cNvSpPr>
            <a:spLocks noGrp="1" noChangeArrowheads="1"/>
          </p:cNvSpPr>
          <p:nvPr>
            <p:ph type="sldNum" sz="quarter" idx="12"/>
          </p:nvPr>
        </p:nvSpPr>
        <p:spPr>
          <a:ln/>
        </p:spPr>
        <p:txBody>
          <a:bodyPr/>
          <a:lstStyle>
            <a:lvl1pPr>
              <a:defRPr/>
            </a:lvl1pPr>
          </a:lstStyle>
          <a:p>
            <a:pPr>
              <a:defRPr/>
            </a:pPr>
            <a:fld id="{F1800278-83E4-488F-BF45-3233AD142F49}" type="slidenum">
              <a:rPr lang="en-AU" altLang="en-US"/>
              <a:pPr>
                <a:defRPr/>
              </a:pPr>
              <a:t>‹#›</a:t>
            </a:fld>
            <a:endParaRPr lang="en-AU" altLang="en-US"/>
          </a:p>
        </p:txBody>
      </p:sp>
    </p:spTree>
    <p:extLst>
      <p:ext uri="{BB962C8B-B14F-4D97-AF65-F5344CB8AC3E}">
        <p14:creationId xmlns:p14="http://schemas.microsoft.com/office/powerpoint/2010/main" val="1657408604"/>
      </p:ext>
    </p:extLst>
  </p:cSld>
  <p:clrMapOvr>
    <a:masterClrMapping/>
  </p:clrMapOvr>
  <p:transition spd="slow">
    <p:wipe/>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268413"/>
          </a:xfrm>
        </p:spPr>
        <p:txBody>
          <a:bodyPr/>
          <a:lstStyle/>
          <a:p>
            <a:r>
              <a:rPr lang="en-US"/>
              <a:t>Click to edit Master title style</a:t>
            </a:r>
            <a:endParaRPr lang="en-AU"/>
          </a:p>
        </p:txBody>
      </p:sp>
      <p:sp>
        <p:nvSpPr>
          <p:cNvPr id="3" name="Text Placeholder 2"/>
          <p:cNvSpPr>
            <a:spLocks noGrp="1"/>
          </p:cNvSpPr>
          <p:nvPr>
            <p:ph type="body" sz="half" idx="1"/>
          </p:nvPr>
        </p:nvSpPr>
        <p:spPr>
          <a:xfrm>
            <a:off x="1476375" y="1592263"/>
            <a:ext cx="3019425" cy="460851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Content Placeholder 3"/>
          <p:cNvSpPr>
            <a:spLocks noGrp="1"/>
          </p:cNvSpPr>
          <p:nvPr>
            <p:ph sz="half" idx="2"/>
          </p:nvPr>
        </p:nvSpPr>
        <p:spPr>
          <a:xfrm>
            <a:off x="4648200" y="1592263"/>
            <a:ext cx="3019425" cy="460851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5" name="shpContentSlideFooter">
            <a:extLst>
              <a:ext uri="{FF2B5EF4-FFF2-40B4-BE49-F238E27FC236}">
                <a16:creationId xmlns:a16="http://schemas.microsoft.com/office/drawing/2014/main" id="{A109D0B9-BF2B-08D8-B409-00AA9E5FCB3F}"/>
              </a:ext>
            </a:extLst>
          </p:cNvPr>
          <p:cNvSpPr>
            <a:spLocks noGrp="1" noChangeArrowheads="1"/>
          </p:cNvSpPr>
          <p:nvPr>
            <p:ph type="ftr" sz="quarter" idx="10"/>
          </p:nvPr>
        </p:nvSpPr>
        <p:spPr/>
        <p:txBody>
          <a:bodyPr/>
          <a:lstStyle>
            <a:lvl1pPr>
              <a:defRPr>
                <a:latin typeface="Arial" panose="020B0604020202020204" pitchFamily="34" charset="0"/>
                <a:ea typeface="ＭＳ Ｐゴシック" panose="020B0600070205080204" pitchFamily="34" charset="-128"/>
              </a:defRPr>
            </a:lvl1pPr>
          </a:lstStyle>
          <a:p>
            <a:pPr>
              <a:defRPr/>
            </a:pPr>
            <a:r>
              <a:rPr lang="en-US" altLang="en-US"/>
              <a:t>School of Engineering</a:t>
            </a:r>
          </a:p>
        </p:txBody>
      </p:sp>
    </p:spTree>
    <p:extLst>
      <p:ext uri="{BB962C8B-B14F-4D97-AF65-F5344CB8AC3E}">
        <p14:creationId xmlns:p14="http://schemas.microsoft.com/office/powerpoint/2010/main" val="148078573"/>
      </p:ext>
    </p:extLst>
  </p:cSld>
  <p:clrMapOvr>
    <a:masterClrMapping/>
  </p:clrMapOvr>
  <p:transition spd="slow">
    <p:wip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AU"/>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Rectangle 4">
            <a:extLst>
              <a:ext uri="{FF2B5EF4-FFF2-40B4-BE49-F238E27FC236}">
                <a16:creationId xmlns:a16="http://schemas.microsoft.com/office/drawing/2014/main" id="{61514018-1B65-9592-7AE9-CB5C0B7B4C54}"/>
              </a:ext>
            </a:extLst>
          </p:cNvPr>
          <p:cNvSpPr>
            <a:spLocks noGrp="1" noChangeArrowheads="1"/>
          </p:cNvSpPr>
          <p:nvPr>
            <p:ph type="dt" sz="half" idx="10"/>
          </p:nvPr>
        </p:nvSpPr>
        <p:spPr>
          <a:ln/>
        </p:spPr>
        <p:txBody>
          <a:bodyPr/>
          <a:lstStyle>
            <a:lvl1pPr>
              <a:defRPr/>
            </a:lvl1pPr>
          </a:lstStyle>
          <a:p>
            <a:pPr>
              <a:defRPr/>
            </a:pPr>
            <a:r>
              <a:rPr lang="en-US"/>
              <a:t>RMIT University©2025</a:t>
            </a:r>
            <a:endParaRPr lang="en-AU"/>
          </a:p>
        </p:txBody>
      </p:sp>
      <p:sp>
        <p:nvSpPr>
          <p:cNvPr id="5" name="Rectangle 19">
            <a:extLst>
              <a:ext uri="{FF2B5EF4-FFF2-40B4-BE49-F238E27FC236}">
                <a16:creationId xmlns:a16="http://schemas.microsoft.com/office/drawing/2014/main" id="{32C75E54-A1F6-E522-313C-47EC63F5A806}"/>
              </a:ext>
            </a:extLst>
          </p:cNvPr>
          <p:cNvSpPr>
            <a:spLocks noGrp="1" noChangeArrowheads="1"/>
          </p:cNvSpPr>
          <p:nvPr>
            <p:ph type="ftr" sz="quarter" idx="11"/>
          </p:nvPr>
        </p:nvSpPr>
        <p:spPr>
          <a:ln/>
        </p:spPr>
        <p:txBody>
          <a:bodyPr/>
          <a:lstStyle>
            <a:lvl1pPr>
              <a:defRPr/>
            </a:lvl1pPr>
          </a:lstStyle>
          <a:p>
            <a:pPr>
              <a:defRPr/>
            </a:pPr>
            <a:r>
              <a:rPr lang="en-AU"/>
              <a:t>School of Engineering</a:t>
            </a:r>
          </a:p>
        </p:txBody>
      </p:sp>
      <p:sp>
        <p:nvSpPr>
          <p:cNvPr id="6" name="Rectangle 20">
            <a:extLst>
              <a:ext uri="{FF2B5EF4-FFF2-40B4-BE49-F238E27FC236}">
                <a16:creationId xmlns:a16="http://schemas.microsoft.com/office/drawing/2014/main" id="{248FE3A6-A35D-15D6-8620-B55C706533F6}"/>
              </a:ext>
            </a:extLst>
          </p:cNvPr>
          <p:cNvSpPr>
            <a:spLocks noGrp="1" noChangeArrowheads="1"/>
          </p:cNvSpPr>
          <p:nvPr>
            <p:ph type="sldNum" sz="quarter" idx="12"/>
          </p:nvPr>
        </p:nvSpPr>
        <p:spPr>
          <a:ln/>
        </p:spPr>
        <p:txBody>
          <a:bodyPr/>
          <a:lstStyle>
            <a:lvl1pPr>
              <a:defRPr/>
            </a:lvl1pPr>
          </a:lstStyle>
          <a:p>
            <a:pPr>
              <a:defRPr/>
            </a:pPr>
            <a:fld id="{9FD2B03A-5ACE-4E97-897C-1141C194C80D}" type="slidenum">
              <a:rPr lang="en-AU" altLang="en-US"/>
              <a:pPr>
                <a:defRPr/>
              </a:pPr>
              <a:t>‹#›</a:t>
            </a:fld>
            <a:endParaRPr lang="en-AU" altLang="en-US"/>
          </a:p>
        </p:txBody>
      </p:sp>
    </p:spTree>
    <p:extLst>
      <p:ext uri="{BB962C8B-B14F-4D97-AF65-F5344CB8AC3E}">
        <p14:creationId xmlns:p14="http://schemas.microsoft.com/office/powerpoint/2010/main" val="479835851"/>
      </p:ext>
    </p:extLst>
  </p:cSld>
  <p:clrMapOvr>
    <a:masterClrMapping/>
  </p:clrMapOvr>
  <p:transition spd="slow">
    <p:wip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lstStyle>
            <a:lvl1pPr algn="l">
              <a:defRPr sz="4000" b="1" cap="all"/>
            </a:lvl1pPr>
          </a:lstStyle>
          <a:p>
            <a:r>
              <a:rPr lang="en-US"/>
              <a:t>Click to edit Master title style</a:t>
            </a:r>
            <a:endParaRPr lang="en-AU"/>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a:extLst>
              <a:ext uri="{FF2B5EF4-FFF2-40B4-BE49-F238E27FC236}">
                <a16:creationId xmlns:a16="http://schemas.microsoft.com/office/drawing/2014/main" id="{07790B00-D58D-4E63-009F-D0EE55E7D13E}"/>
              </a:ext>
            </a:extLst>
          </p:cNvPr>
          <p:cNvSpPr>
            <a:spLocks noGrp="1" noChangeArrowheads="1"/>
          </p:cNvSpPr>
          <p:nvPr>
            <p:ph type="dt" sz="half" idx="10"/>
          </p:nvPr>
        </p:nvSpPr>
        <p:spPr>
          <a:ln/>
        </p:spPr>
        <p:txBody>
          <a:bodyPr/>
          <a:lstStyle>
            <a:lvl1pPr>
              <a:defRPr/>
            </a:lvl1pPr>
          </a:lstStyle>
          <a:p>
            <a:pPr>
              <a:defRPr/>
            </a:pPr>
            <a:r>
              <a:rPr lang="en-US"/>
              <a:t>RMIT University©2025</a:t>
            </a:r>
            <a:endParaRPr lang="en-AU"/>
          </a:p>
        </p:txBody>
      </p:sp>
      <p:sp>
        <p:nvSpPr>
          <p:cNvPr id="5" name="Rectangle 19">
            <a:extLst>
              <a:ext uri="{FF2B5EF4-FFF2-40B4-BE49-F238E27FC236}">
                <a16:creationId xmlns:a16="http://schemas.microsoft.com/office/drawing/2014/main" id="{117FB830-55C8-D769-4B0F-073CBE506E73}"/>
              </a:ext>
            </a:extLst>
          </p:cNvPr>
          <p:cNvSpPr>
            <a:spLocks noGrp="1" noChangeArrowheads="1"/>
          </p:cNvSpPr>
          <p:nvPr>
            <p:ph type="ftr" sz="quarter" idx="11"/>
          </p:nvPr>
        </p:nvSpPr>
        <p:spPr>
          <a:ln/>
        </p:spPr>
        <p:txBody>
          <a:bodyPr/>
          <a:lstStyle>
            <a:lvl1pPr>
              <a:defRPr/>
            </a:lvl1pPr>
          </a:lstStyle>
          <a:p>
            <a:pPr>
              <a:defRPr/>
            </a:pPr>
            <a:r>
              <a:rPr lang="en-AU"/>
              <a:t>School of Engineering</a:t>
            </a:r>
          </a:p>
        </p:txBody>
      </p:sp>
      <p:sp>
        <p:nvSpPr>
          <p:cNvPr id="6" name="Rectangle 20">
            <a:extLst>
              <a:ext uri="{FF2B5EF4-FFF2-40B4-BE49-F238E27FC236}">
                <a16:creationId xmlns:a16="http://schemas.microsoft.com/office/drawing/2014/main" id="{8C612DD2-1B6B-2BFA-443E-5EC576BA99AD}"/>
              </a:ext>
            </a:extLst>
          </p:cNvPr>
          <p:cNvSpPr>
            <a:spLocks noGrp="1" noChangeArrowheads="1"/>
          </p:cNvSpPr>
          <p:nvPr>
            <p:ph type="sldNum" sz="quarter" idx="12"/>
          </p:nvPr>
        </p:nvSpPr>
        <p:spPr>
          <a:ln/>
        </p:spPr>
        <p:txBody>
          <a:bodyPr/>
          <a:lstStyle>
            <a:lvl1pPr>
              <a:defRPr/>
            </a:lvl1pPr>
          </a:lstStyle>
          <a:p>
            <a:pPr>
              <a:defRPr/>
            </a:pPr>
            <a:fld id="{D7B1C0AF-1EF1-4985-92F6-32482D262256}" type="slidenum">
              <a:rPr lang="en-AU" altLang="en-US"/>
              <a:pPr>
                <a:defRPr/>
              </a:pPr>
              <a:t>‹#›</a:t>
            </a:fld>
            <a:endParaRPr lang="en-AU" altLang="en-US"/>
          </a:p>
        </p:txBody>
      </p:sp>
    </p:spTree>
    <p:extLst>
      <p:ext uri="{BB962C8B-B14F-4D97-AF65-F5344CB8AC3E}">
        <p14:creationId xmlns:p14="http://schemas.microsoft.com/office/powerpoint/2010/main" val="2564485021"/>
      </p:ext>
    </p:extLst>
  </p:cSld>
  <p:clrMapOvr>
    <a:masterClrMapping/>
  </p:clrMapOvr>
  <p:transition spd="slow">
    <p:wip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AU"/>
          </a:p>
        </p:txBody>
      </p:sp>
      <p:sp>
        <p:nvSpPr>
          <p:cNvPr id="3" name="Content Placeholder 2"/>
          <p:cNvSpPr>
            <a:spLocks noGrp="1"/>
          </p:cNvSpPr>
          <p:nvPr>
            <p:ph sz="half" idx="1"/>
          </p:nvPr>
        </p:nvSpPr>
        <p:spPr>
          <a:xfrm>
            <a:off x="381000" y="1300163"/>
            <a:ext cx="4038600" cy="486568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Content Placeholder 3"/>
          <p:cNvSpPr>
            <a:spLocks noGrp="1"/>
          </p:cNvSpPr>
          <p:nvPr>
            <p:ph sz="half" idx="2"/>
          </p:nvPr>
        </p:nvSpPr>
        <p:spPr>
          <a:xfrm>
            <a:off x="4572000" y="1300163"/>
            <a:ext cx="4038600" cy="486568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5" name="Rectangle 4">
            <a:extLst>
              <a:ext uri="{FF2B5EF4-FFF2-40B4-BE49-F238E27FC236}">
                <a16:creationId xmlns:a16="http://schemas.microsoft.com/office/drawing/2014/main" id="{30548DD4-915F-36F6-464F-71073E1B058D}"/>
              </a:ext>
            </a:extLst>
          </p:cNvPr>
          <p:cNvSpPr>
            <a:spLocks noGrp="1" noChangeArrowheads="1"/>
          </p:cNvSpPr>
          <p:nvPr>
            <p:ph type="dt" sz="half" idx="10"/>
          </p:nvPr>
        </p:nvSpPr>
        <p:spPr>
          <a:ln/>
        </p:spPr>
        <p:txBody>
          <a:bodyPr/>
          <a:lstStyle>
            <a:lvl1pPr>
              <a:defRPr/>
            </a:lvl1pPr>
          </a:lstStyle>
          <a:p>
            <a:pPr>
              <a:defRPr/>
            </a:pPr>
            <a:r>
              <a:rPr lang="en-US"/>
              <a:t>RMIT University©2025</a:t>
            </a:r>
            <a:endParaRPr lang="en-AU"/>
          </a:p>
        </p:txBody>
      </p:sp>
      <p:sp>
        <p:nvSpPr>
          <p:cNvPr id="6" name="Rectangle 19">
            <a:extLst>
              <a:ext uri="{FF2B5EF4-FFF2-40B4-BE49-F238E27FC236}">
                <a16:creationId xmlns:a16="http://schemas.microsoft.com/office/drawing/2014/main" id="{6E0E5CD9-E9A1-BD7C-6DFC-3126AACC058A}"/>
              </a:ext>
            </a:extLst>
          </p:cNvPr>
          <p:cNvSpPr>
            <a:spLocks noGrp="1" noChangeArrowheads="1"/>
          </p:cNvSpPr>
          <p:nvPr>
            <p:ph type="ftr" sz="quarter" idx="11"/>
          </p:nvPr>
        </p:nvSpPr>
        <p:spPr>
          <a:ln/>
        </p:spPr>
        <p:txBody>
          <a:bodyPr/>
          <a:lstStyle>
            <a:lvl1pPr>
              <a:defRPr/>
            </a:lvl1pPr>
          </a:lstStyle>
          <a:p>
            <a:pPr>
              <a:defRPr/>
            </a:pPr>
            <a:r>
              <a:rPr lang="en-AU"/>
              <a:t>School of Engineering</a:t>
            </a:r>
          </a:p>
        </p:txBody>
      </p:sp>
      <p:sp>
        <p:nvSpPr>
          <p:cNvPr id="7" name="Rectangle 20">
            <a:extLst>
              <a:ext uri="{FF2B5EF4-FFF2-40B4-BE49-F238E27FC236}">
                <a16:creationId xmlns:a16="http://schemas.microsoft.com/office/drawing/2014/main" id="{480B0FBE-D635-6B3E-BCDF-780E91A87BC6}"/>
              </a:ext>
            </a:extLst>
          </p:cNvPr>
          <p:cNvSpPr>
            <a:spLocks noGrp="1" noChangeArrowheads="1"/>
          </p:cNvSpPr>
          <p:nvPr>
            <p:ph type="sldNum" sz="quarter" idx="12"/>
          </p:nvPr>
        </p:nvSpPr>
        <p:spPr>
          <a:ln/>
        </p:spPr>
        <p:txBody>
          <a:bodyPr/>
          <a:lstStyle>
            <a:lvl1pPr>
              <a:defRPr/>
            </a:lvl1pPr>
          </a:lstStyle>
          <a:p>
            <a:pPr>
              <a:defRPr/>
            </a:pPr>
            <a:fld id="{E924E14B-3205-4A80-9819-EB1940D8F44C}" type="slidenum">
              <a:rPr lang="en-AU" altLang="en-US"/>
              <a:pPr>
                <a:defRPr/>
              </a:pPr>
              <a:t>‹#›</a:t>
            </a:fld>
            <a:endParaRPr lang="en-AU" altLang="en-US"/>
          </a:p>
        </p:txBody>
      </p:sp>
    </p:spTree>
    <p:extLst>
      <p:ext uri="{BB962C8B-B14F-4D97-AF65-F5344CB8AC3E}">
        <p14:creationId xmlns:p14="http://schemas.microsoft.com/office/powerpoint/2010/main" val="4273815941"/>
      </p:ext>
    </p:extLst>
  </p:cSld>
  <p:clrMapOvr>
    <a:masterClrMapping/>
  </p:clrMapOvr>
  <p:transition spd="slow">
    <p:wip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endParaRPr lang="en-AU"/>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7" name="Rectangle 4">
            <a:extLst>
              <a:ext uri="{FF2B5EF4-FFF2-40B4-BE49-F238E27FC236}">
                <a16:creationId xmlns:a16="http://schemas.microsoft.com/office/drawing/2014/main" id="{C23D7950-1FA3-F4EE-A4B1-2DA4753B9B78}"/>
              </a:ext>
            </a:extLst>
          </p:cNvPr>
          <p:cNvSpPr>
            <a:spLocks noGrp="1" noChangeArrowheads="1"/>
          </p:cNvSpPr>
          <p:nvPr>
            <p:ph type="dt" sz="half" idx="10"/>
          </p:nvPr>
        </p:nvSpPr>
        <p:spPr>
          <a:ln/>
        </p:spPr>
        <p:txBody>
          <a:bodyPr/>
          <a:lstStyle>
            <a:lvl1pPr>
              <a:defRPr/>
            </a:lvl1pPr>
          </a:lstStyle>
          <a:p>
            <a:pPr>
              <a:defRPr/>
            </a:pPr>
            <a:r>
              <a:rPr lang="en-US"/>
              <a:t>RMIT University©2025</a:t>
            </a:r>
            <a:endParaRPr lang="en-AU"/>
          </a:p>
        </p:txBody>
      </p:sp>
      <p:sp>
        <p:nvSpPr>
          <p:cNvPr id="8" name="Rectangle 19">
            <a:extLst>
              <a:ext uri="{FF2B5EF4-FFF2-40B4-BE49-F238E27FC236}">
                <a16:creationId xmlns:a16="http://schemas.microsoft.com/office/drawing/2014/main" id="{B986ABEB-B12C-AE1D-B77F-9A7043E1229F}"/>
              </a:ext>
            </a:extLst>
          </p:cNvPr>
          <p:cNvSpPr>
            <a:spLocks noGrp="1" noChangeArrowheads="1"/>
          </p:cNvSpPr>
          <p:nvPr>
            <p:ph type="ftr" sz="quarter" idx="11"/>
          </p:nvPr>
        </p:nvSpPr>
        <p:spPr>
          <a:ln/>
        </p:spPr>
        <p:txBody>
          <a:bodyPr/>
          <a:lstStyle>
            <a:lvl1pPr>
              <a:defRPr/>
            </a:lvl1pPr>
          </a:lstStyle>
          <a:p>
            <a:pPr>
              <a:defRPr/>
            </a:pPr>
            <a:r>
              <a:rPr lang="en-AU"/>
              <a:t>School of Engineering</a:t>
            </a:r>
          </a:p>
        </p:txBody>
      </p:sp>
      <p:sp>
        <p:nvSpPr>
          <p:cNvPr id="9" name="Rectangle 20">
            <a:extLst>
              <a:ext uri="{FF2B5EF4-FFF2-40B4-BE49-F238E27FC236}">
                <a16:creationId xmlns:a16="http://schemas.microsoft.com/office/drawing/2014/main" id="{AB6E6488-C7E0-540B-65F7-AF819208EA1D}"/>
              </a:ext>
            </a:extLst>
          </p:cNvPr>
          <p:cNvSpPr>
            <a:spLocks noGrp="1" noChangeArrowheads="1"/>
          </p:cNvSpPr>
          <p:nvPr>
            <p:ph type="sldNum" sz="quarter" idx="12"/>
          </p:nvPr>
        </p:nvSpPr>
        <p:spPr>
          <a:ln/>
        </p:spPr>
        <p:txBody>
          <a:bodyPr/>
          <a:lstStyle>
            <a:lvl1pPr>
              <a:defRPr/>
            </a:lvl1pPr>
          </a:lstStyle>
          <a:p>
            <a:pPr>
              <a:defRPr/>
            </a:pPr>
            <a:fld id="{0B49E0AE-F610-4B2A-B414-02DE1CE263E0}" type="slidenum">
              <a:rPr lang="en-AU" altLang="en-US"/>
              <a:pPr>
                <a:defRPr/>
              </a:pPr>
              <a:t>‹#›</a:t>
            </a:fld>
            <a:endParaRPr lang="en-AU" altLang="en-US"/>
          </a:p>
        </p:txBody>
      </p:sp>
    </p:spTree>
    <p:extLst>
      <p:ext uri="{BB962C8B-B14F-4D97-AF65-F5344CB8AC3E}">
        <p14:creationId xmlns:p14="http://schemas.microsoft.com/office/powerpoint/2010/main" val="4202097885"/>
      </p:ext>
    </p:extLst>
  </p:cSld>
  <p:clrMapOvr>
    <a:masterClrMapping/>
  </p:clrMapOvr>
  <p:transition spd="slow">
    <p:wip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AU"/>
          </a:p>
        </p:txBody>
      </p:sp>
      <p:sp>
        <p:nvSpPr>
          <p:cNvPr id="3" name="Rectangle 4">
            <a:extLst>
              <a:ext uri="{FF2B5EF4-FFF2-40B4-BE49-F238E27FC236}">
                <a16:creationId xmlns:a16="http://schemas.microsoft.com/office/drawing/2014/main" id="{DD17E30B-2341-F33F-17C1-471FD27AE1E8}"/>
              </a:ext>
            </a:extLst>
          </p:cNvPr>
          <p:cNvSpPr>
            <a:spLocks noGrp="1" noChangeArrowheads="1"/>
          </p:cNvSpPr>
          <p:nvPr>
            <p:ph type="dt" sz="half" idx="10"/>
          </p:nvPr>
        </p:nvSpPr>
        <p:spPr>
          <a:ln/>
        </p:spPr>
        <p:txBody>
          <a:bodyPr/>
          <a:lstStyle>
            <a:lvl1pPr>
              <a:defRPr/>
            </a:lvl1pPr>
          </a:lstStyle>
          <a:p>
            <a:pPr>
              <a:defRPr/>
            </a:pPr>
            <a:r>
              <a:rPr lang="en-US"/>
              <a:t>RMIT University©2025</a:t>
            </a:r>
            <a:endParaRPr lang="en-AU"/>
          </a:p>
        </p:txBody>
      </p:sp>
      <p:sp>
        <p:nvSpPr>
          <p:cNvPr id="4" name="Rectangle 19">
            <a:extLst>
              <a:ext uri="{FF2B5EF4-FFF2-40B4-BE49-F238E27FC236}">
                <a16:creationId xmlns:a16="http://schemas.microsoft.com/office/drawing/2014/main" id="{7818BBE3-57FB-DE42-CEB7-E774C8AF8C87}"/>
              </a:ext>
            </a:extLst>
          </p:cNvPr>
          <p:cNvSpPr>
            <a:spLocks noGrp="1" noChangeArrowheads="1"/>
          </p:cNvSpPr>
          <p:nvPr>
            <p:ph type="ftr" sz="quarter" idx="11"/>
          </p:nvPr>
        </p:nvSpPr>
        <p:spPr>
          <a:ln/>
        </p:spPr>
        <p:txBody>
          <a:bodyPr/>
          <a:lstStyle>
            <a:lvl1pPr>
              <a:defRPr/>
            </a:lvl1pPr>
          </a:lstStyle>
          <a:p>
            <a:pPr>
              <a:defRPr/>
            </a:pPr>
            <a:r>
              <a:rPr lang="en-AU"/>
              <a:t>School of Engineering</a:t>
            </a:r>
          </a:p>
        </p:txBody>
      </p:sp>
      <p:sp>
        <p:nvSpPr>
          <p:cNvPr id="5" name="Rectangle 20">
            <a:extLst>
              <a:ext uri="{FF2B5EF4-FFF2-40B4-BE49-F238E27FC236}">
                <a16:creationId xmlns:a16="http://schemas.microsoft.com/office/drawing/2014/main" id="{D79F5F23-5DE4-88F7-31AE-1B7621057BDA}"/>
              </a:ext>
            </a:extLst>
          </p:cNvPr>
          <p:cNvSpPr>
            <a:spLocks noGrp="1" noChangeArrowheads="1"/>
          </p:cNvSpPr>
          <p:nvPr>
            <p:ph type="sldNum" sz="quarter" idx="12"/>
          </p:nvPr>
        </p:nvSpPr>
        <p:spPr>
          <a:ln/>
        </p:spPr>
        <p:txBody>
          <a:bodyPr/>
          <a:lstStyle>
            <a:lvl1pPr>
              <a:defRPr/>
            </a:lvl1pPr>
          </a:lstStyle>
          <a:p>
            <a:pPr>
              <a:defRPr/>
            </a:pPr>
            <a:fld id="{B0CB4154-F83A-4A3B-96DD-2DDC198E1D90}" type="slidenum">
              <a:rPr lang="en-AU" altLang="en-US"/>
              <a:pPr>
                <a:defRPr/>
              </a:pPr>
              <a:t>‹#›</a:t>
            </a:fld>
            <a:endParaRPr lang="en-AU" altLang="en-US"/>
          </a:p>
        </p:txBody>
      </p:sp>
    </p:spTree>
    <p:extLst>
      <p:ext uri="{BB962C8B-B14F-4D97-AF65-F5344CB8AC3E}">
        <p14:creationId xmlns:p14="http://schemas.microsoft.com/office/powerpoint/2010/main" val="3444163123"/>
      </p:ext>
    </p:extLst>
  </p:cSld>
  <p:clrMapOvr>
    <a:masterClrMapping/>
  </p:clrMapOvr>
  <p:transition spd="slow">
    <p:wip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9B13758A-6711-D303-FF66-24E4427139A2}"/>
              </a:ext>
            </a:extLst>
          </p:cNvPr>
          <p:cNvSpPr>
            <a:spLocks noGrp="1" noChangeArrowheads="1"/>
          </p:cNvSpPr>
          <p:nvPr>
            <p:ph type="dt" sz="half" idx="10"/>
          </p:nvPr>
        </p:nvSpPr>
        <p:spPr>
          <a:ln/>
        </p:spPr>
        <p:txBody>
          <a:bodyPr/>
          <a:lstStyle>
            <a:lvl1pPr>
              <a:defRPr/>
            </a:lvl1pPr>
          </a:lstStyle>
          <a:p>
            <a:pPr>
              <a:defRPr/>
            </a:pPr>
            <a:r>
              <a:rPr lang="en-US"/>
              <a:t>RMIT University©2025</a:t>
            </a:r>
            <a:endParaRPr lang="en-AU"/>
          </a:p>
        </p:txBody>
      </p:sp>
      <p:sp>
        <p:nvSpPr>
          <p:cNvPr id="3" name="Rectangle 19">
            <a:extLst>
              <a:ext uri="{FF2B5EF4-FFF2-40B4-BE49-F238E27FC236}">
                <a16:creationId xmlns:a16="http://schemas.microsoft.com/office/drawing/2014/main" id="{DF43140B-481A-9F13-4CEC-4E90618AD350}"/>
              </a:ext>
            </a:extLst>
          </p:cNvPr>
          <p:cNvSpPr>
            <a:spLocks noGrp="1" noChangeArrowheads="1"/>
          </p:cNvSpPr>
          <p:nvPr>
            <p:ph type="ftr" sz="quarter" idx="11"/>
          </p:nvPr>
        </p:nvSpPr>
        <p:spPr>
          <a:ln/>
        </p:spPr>
        <p:txBody>
          <a:bodyPr/>
          <a:lstStyle>
            <a:lvl1pPr>
              <a:defRPr/>
            </a:lvl1pPr>
          </a:lstStyle>
          <a:p>
            <a:pPr>
              <a:defRPr/>
            </a:pPr>
            <a:r>
              <a:rPr lang="en-AU"/>
              <a:t>School of Engineering</a:t>
            </a:r>
          </a:p>
        </p:txBody>
      </p:sp>
      <p:sp>
        <p:nvSpPr>
          <p:cNvPr id="4" name="Rectangle 20">
            <a:extLst>
              <a:ext uri="{FF2B5EF4-FFF2-40B4-BE49-F238E27FC236}">
                <a16:creationId xmlns:a16="http://schemas.microsoft.com/office/drawing/2014/main" id="{30D0ECCF-50DB-D81B-647B-E5A83C5C31E7}"/>
              </a:ext>
            </a:extLst>
          </p:cNvPr>
          <p:cNvSpPr>
            <a:spLocks noGrp="1" noChangeArrowheads="1"/>
          </p:cNvSpPr>
          <p:nvPr>
            <p:ph type="sldNum" sz="quarter" idx="12"/>
          </p:nvPr>
        </p:nvSpPr>
        <p:spPr>
          <a:ln/>
        </p:spPr>
        <p:txBody>
          <a:bodyPr/>
          <a:lstStyle>
            <a:lvl1pPr>
              <a:defRPr/>
            </a:lvl1pPr>
          </a:lstStyle>
          <a:p>
            <a:pPr>
              <a:defRPr/>
            </a:pPr>
            <a:fld id="{57F0C432-25B8-4043-A7D7-BAA371349A96}" type="slidenum">
              <a:rPr lang="en-AU" altLang="en-US"/>
              <a:pPr>
                <a:defRPr/>
              </a:pPr>
              <a:t>‹#›</a:t>
            </a:fld>
            <a:endParaRPr lang="en-AU" altLang="en-US"/>
          </a:p>
        </p:txBody>
      </p:sp>
    </p:spTree>
    <p:extLst>
      <p:ext uri="{BB962C8B-B14F-4D97-AF65-F5344CB8AC3E}">
        <p14:creationId xmlns:p14="http://schemas.microsoft.com/office/powerpoint/2010/main" val="1753151528"/>
      </p:ext>
    </p:extLst>
  </p:cSld>
  <p:clrMapOvr>
    <a:masterClrMapping/>
  </p:clrMapOvr>
  <p:transition spd="slow">
    <p:wip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AU"/>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a:extLst>
              <a:ext uri="{FF2B5EF4-FFF2-40B4-BE49-F238E27FC236}">
                <a16:creationId xmlns:a16="http://schemas.microsoft.com/office/drawing/2014/main" id="{448D4E63-8CC2-DC12-E6DD-268B76DFD83D}"/>
              </a:ext>
            </a:extLst>
          </p:cNvPr>
          <p:cNvSpPr>
            <a:spLocks noGrp="1" noChangeArrowheads="1"/>
          </p:cNvSpPr>
          <p:nvPr>
            <p:ph type="dt" sz="half" idx="10"/>
          </p:nvPr>
        </p:nvSpPr>
        <p:spPr>
          <a:ln/>
        </p:spPr>
        <p:txBody>
          <a:bodyPr/>
          <a:lstStyle>
            <a:lvl1pPr>
              <a:defRPr/>
            </a:lvl1pPr>
          </a:lstStyle>
          <a:p>
            <a:pPr>
              <a:defRPr/>
            </a:pPr>
            <a:r>
              <a:rPr lang="en-US"/>
              <a:t>RMIT University©2025</a:t>
            </a:r>
            <a:endParaRPr lang="en-AU"/>
          </a:p>
        </p:txBody>
      </p:sp>
      <p:sp>
        <p:nvSpPr>
          <p:cNvPr id="6" name="Rectangle 19">
            <a:extLst>
              <a:ext uri="{FF2B5EF4-FFF2-40B4-BE49-F238E27FC236}">
                <a16:creationId xmlns:a16="http://schemas.microsoft.com/office/drawing/2014/main" id="{514722B6-4E52-E8F4-12E1-35E1F9DB822A}"/>
              </a:ext>
            </a:extLst>
          </p:cNvPr>
          <p:cNvSpPr>
            <a:spLocks noGrp="1" noChangeArrowheads="1"/>
          </p:cNvSpPr>
          <p:nvPr>
            <p:ph type="ftr" sz="quarter" idx="11"/>
          </p:nvPr>
        </p:nvSpPr>
        <p:spPr>
          <a:ln/>
        </p:spPr>
        <p:txBody>
          <a:bodyPr/>
          <a:lstStyle>
            <a:lvl1pPr>
              <a:defRPr/>
            </a:lvl1pPr>
          </a:lstStyle>
          <a:p>
            <a:pPr>
              <a:defRPr/>
            </a:pPr>
            <a:r>
              <a:rPr lang="en-AU"/>
              <a:t>School of Engineering</a:t>
            </a:r>
          </a:p>
        </p:txBody>
      </p:sp>
      <p:sp>
        <p:nvSpPr>
          <p:cNvPr id="7" name="Rectangle 20">
            <a:extLst>
              <a:ext uri="{FF2B5EF4-FFF2-40B4-BE49-F238E27FC236}">
                <a16:creationId xmlns:a16="http://schemas.microsoft.com/office/drawing/2014/main" id="{5099059D-F063-B5F0-DD9B-61476843ECB5}"/>
              </a:ext>
            </a:extLst>
          </p:cNvPr>
          <p:cNvSpPr>
            <a:spLocks noGrp="1" noChangeArrowheads="1"/>
          </p:cNvSpPr>
          <p:nvPr>
            <p:ph type="sldNum" sz="quarter" idx="12"/>
          </p:nvPr>
        </p:nvSpPr>
        <p:spPr>
          <a:ln/>
        </p:spPr>
        <p:txBody>
          <a:bodyPr/>
          <a:lstStyle>
            <a:lvl1pPr>
              <a:defRPr/>
            </a:lvl1pPr>
          </a:lstStyle>
          <a:p>
            <a:pPr>
              <a:defRPr/>
            </a:pPr>
            <a:fld id="{0C967617-D113-46D7-B02D-F6D284ED186F}" type="slidenum">
              <a:rPr lang="en-AU" altLang="en-US"/>
              <a:pPr>
                <a:defRPr/>
              </a:pPr>
              <a:t>‹#›</a:t>
            </a:fld>
            <a:endParaRPr lang="en-AU" altLang="en-US"/>
          </a:p>
        </p:txBody>
      </p:sp>
    </p:spTree>
    <p:extLst>
      <p:ext uri="{BB962C8B-B14F-4D97-AF65-F5344CB8AC3E}">
        <p14:creationId xmlns:p14="http://schemas.microsoft.com/office/powerpoint/2010/main" val="3089494111"/>
      </p:ext>
    </p:extLst>
  </p:cSld>
  <p:clrMapOvr>
    <a:masterClrMapping/>
  </p:clrMapOvr>
  <p:transition spd="slow">
    <p:wip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AU"/>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AU"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a:extLst>
              <a:ext uri="{FF2B5EF4-FFF2-40B4-BE49-F238E27FC236}">
                <a16:creationId xmlns:a16="http://schemas.microsoft.com/office/drawing/2014/main" id="{DC7209DD-14B4-38D1-34FD-91216837A9BF}"/>
              </a:ext>
            </a:extLst>
          </p:cNvPr>
          <p:cNvSpPr>
            <a:spLocks noGrp="1" noChangeArrowheads="1"/>
          </p:cNvSpPr>
          <p:nvPr>
            <p:ph type="dt" sz="half" idx="10"/>
          </p:nvPr>
        </p:nvSpPr>
        <p:spPr>
          <a:ln/>
        </p:spPr>
        <p:txBody>
          <a:bodyPr/>
          <a:lstStyle>
            <a:lvl1pPr>
              <a:defRPr/>
            </a:lvl1pPr>
          </a:lstStyle>
          <a:p>
            <a:pPr>
              <a:defRPr/>
            </a:pPr>
            <a:r>
              <a:rPr lang="en-US"/>
              <a:t>RMIT University©2025</a:t>
            </a:r>
            <a:endParaRPr lang="en-AU"/>
          </a:p>
        </p:txBody>
      </p:sp>
      <p:sp>
        <p:nvSpPr>
          <p:cNvPr id="6" name="Rectangle 19">
            <a:extLst>
              <a:ext uri="{FF2B5EF4-FFF2-40B4-BE49-F238E27FC236}">
                <a16:creationId xmlns:a16="http://schemas.microsoft.com/office/drawing/2014/main" id="{88E94ACE-6A4B-21D2-CDB4-A582D52CBBD1}"/>
              </a:ext>
            </a:extLst>
          </p:cNvPr>
          <p:cNvSpPr>
            <a:spLocks noGrp="1" noChangeArrowheads="1"/>
          </p:cNvSpPr>
          <p:nvPr>
            <p:ph type="ftr" sz="quarter" idx="11"/>
          </p:nvPr>
        </p:nvSpPr>
        <p:spPr>
          <a:ln/>
        </p:spPr>
        <p:txBody>
          <a:bodyPr/>
          <a:lstStyle>
            <a:lvl1pPr>
              <a:defRPr/>
            </a:lvl1pPr>
          </a:lstStyle>
          <a:p>
            <a:pPr>
              <a:defRPr/>
            </a:pPr>
            <a:r>
              <a:rPr lang="en-AU"/>
              <a:t>School of Engineering</a:t>
            </a:r>
          </a:p>
        </p:txBody>
      </p:sp>
      <p:sp>
        <p:nvSpPr>
          <p:cNvPr id="7" name="Rectangle 20">
            <a:extLst>
              <a:ext uri="{FF2B5EF4-FFF2-40B4-BE49-F238E27FC236}">
                <a16:creationId xmlns:a16="http://schemas.microsoft.com/office/drawing/2014/main" id="{BF673FB3-E7F6-E61C-6FCA-7A6479DAF26E}"/>
              </a:ext>
            </a:extLst>
          </p:cNvPr>
          <p:cNvSpPr>
            <a:spLocks noGrp="1" noChangeArrowheads="1"/>
          </p:cNvSpPr>
          <p:nvPr>
            <p:ph type="sldNum" sz="quarter" idx="12"/>
          </p:nvPr>
        </p:nvSpPr>
        <p:spPr>
          <a:ln/>
        </p:spPr>
        <p:txBody>
          <a:bodyPr/>
          <a:lstStyle>
            <a:lvl1pPr>
              <a:defRPr/>
            </a:lvl1pPr>
          </a:lstStyle>
          <a:p>
            <a:pPr>
              <a:defRPr/>
            </a:pPr>
            <a:fld id="{0C63AA75-6E21-4714-9A32-DD1C77BD0B4A}" type="slidenum">
              <a:rPr lang="en-AU" altLang="en-US"/>
              <a:pPr>
                <a:defRPr/>
              </a:pPr>
              <a:t>‹#›</a:t>
            </a:fld>
            <a:endParaRPr lang="en-AU" altLang="en-US"/>
          </a:p>
        </p:txBody>
      </p:sp>
    </p:spTree>
    <p:extLst>
      <p:ext uri="{BB962C8B-B14F-4D97-AF65-F5344CB8AC3E}">
        <p14:creationId xmlns:p14="http://schemas.microsoft.com/office/powerpoint/2010/main" val="3699654483"/>
      </p:ext>
    </p:extLst>
  </p:cSld>
  <p:clrMapOvr>
    <a:masterClrMapping/>
  </p:clrMapOvr>
  <p:transition spd="slow">
    <p:wip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1026" name="Picture 21" descr="core footer">
            <a:extLst>
              <a:ext uri="{FF2B5EF4-FFF2-40B4-BE49-F238E27FC236}">
                <a16:creationId xmlns:a16="http://schemas.microsoft.com/office/drawing/2014/main" id="{4760BE8D-D2F7-0303-B272-11CBC0199CFE}"/>
              </a:ext>
            </a:extLst>
          </p:cNvPr>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0" y="6534150"/>
            <a:ext cx="9144000" cy="323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7" name="Rectangle 2">
            <a:extLst>
              <a:ext uri="{FF2B5EF4-FFF2-40B4-BE49-F238E27FC236}">
                <a16:creationId xmlns:a16="http://schemas.microsoft.com/office/drawing/2014/main" id="{7C1BD187-130C-EE91-C17E-886C5F9935D5}"/>
              </a:ext>
            </a:extLst>
          </p:cNvPr>
          <p:cNvSpPr>
            <a:spLocks noGrp="1" noChangeArrowheads="1"/>
          </p:cNvSpPr>
          <p:nvPr>
            <p:ph type="title"/>
          </p:nvPr>
        </p:nvSpPr>
        <p:spPr bwMode="auto">
          <a:xfrm>
            <a:off x="381000" y="274638"/>
            <a:ext cx="8229600" cy="9223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AU" altLang="en-US"/>
              <a:t>Click to edit Header 1</a:t>
            </a:r>
          </a:p>
        </p:txBody>
      </p:sp>
      <p:sp>
        <p:nvSpPr>
          <p:cNvPr id="1028" name="Rectangle 3">
            <a:extLst>
              <a:ext uri="{FF2B5EF4-FFF2-40B4-BE49-F238E27FC236}">
                <a16:creationId xmlns:a16="http://schemas.microsoft.com/office/drawing/2014/main" id="{4FE4C8CA-03A7-241D-514C-5BD899FEC4CB}"/>
              </a:ext>
            </a:extLst>
          </p:cNvPr>
          <p:cNvSpPr>
            <a:spLocks noGrp="1" noChangeArrowheads="1"/>
          </p:cNvSpPr>
          <p:nvPr>
            <p:ph type="body" idx="1"/>
          </p:nvPr>
        </p:nvSpPr>
        <p:spPr bwMode="auto">
          <a:xfrm>
            <a:off x="381000" y="1300163"/>
            <a:ext cx="8229600" cy="48656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AU" altLang="en-US"/>
              <a:t>Click to edit Master text styles</a:t>
            </a:r>
          </a:p>
          <a:p>
            <a:pPr lvl="1"/>
            <a:r>
              <a:rPr lang="en-AU" altLang="en-US"/>
              <a:t>Second level</a:t>
            </a:r>
          </a:p>
          <a:p>
            <a:pPr lvl="2"/>
            <a:r>
              <a:rPr lang="en-AU" altLang="en-US"/>
              <a:t>Third level</a:t>
            </a:r>
          </a:p>
          <a:p>
            <a:pPr lvl="3"/>
            <a:r>
              <a:rPr lang="en-AU" altLang="en-US"/>
              <a:t>Fourth level</a:t>
            </a:r>
          </a:p>
          <a:p>
            <a:pPr lvl="4"/>
            <a:r>
              <a:rPr lang="en-AU" altLang="en-US"/>
              <a:t>Fifth level</a:t>
            </a:r>
          </a:p>
        </p:txBody>
      </p:sp>
      <p:sp>
        <p:nvSpPr>
          <p:cNvPr id="3076" name="Rectangle 4">
            <a:extLst>
              <a:ext uri="{FF2B5EF4-FFF2-40B4-BE49-F238E27FC236}">
                <a16:creationId xmlns:a16="http://schemas.microsoft.com/office/drawing/2014/main" id="{9AA9AF0A-D4BB-F5DD-049A-4F11913B66B5}"/>
              </a:ext>
            </a:extLst>
          </p:cNvPr>
          <p:cNvSpPr>
            <a:spLocks noGrp="1" noChangeArrowheads="1"/>
          </p:cNvSpPr>
          <p:nvPr>
            <p:ph type="dt" sz="half" idx="2"/>
          </p:nvPr>
        </p:nvSpPr>
        <p:spPr bwMode="auto">
          <a:xfrm>
            <a:off x="444500" y="6565900"/>
            <a:ext cx="2133600" cy="2159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fontAlgn="base" hangingPunct="1">
              <a:defRPr sz="1100">
                <a:latin typeface="Arial" charset="0"/>
              </a:defRPr>
            </a:lvl1pPr>
          </a:lstStyle>
          <a:p>
            <a:pPr>
              <a:defRPr/>
            </a:pPr>
            <a:r>
              <a:rPr lang="en-US"/>
              <a:t>RMIT University©2025</a:t>
            </a:r>
            <a:endParaRPr lang="en-AU"/>
          </a:p>
        </p:txBody>
      </p:sp>
      <p:sp>
        <p:nvSpPr>
          <p:cNvPr id="3091" name="Rectangle 19">
            <a:extLst>
              <a:ext uri="{FF2B5EF4-FFF2-40B4-BE49-F238E27FC236}">
                <a16:creationId xmlns:a16="http://schemas.microsoft.com/office/drawing/2014/main" id="{6CF83A93-490B-1E7F-F7F5-6EAB1A439824}"/>
              </a:ext>
            </a:extLst>
          </p:cNvPr>
          <p:cNvSpPr>
            <a:spLocks noGrp="1" noChangeArrowheads="1"/>
          </p:cNvSpPr>
          <p:nvPr>
            <p:ph type="ftr" sz="quarter" idx="3"/>
          </p:nvPr>
        </p:nvSpPr>
        <p:spPr bwMode="auto">
          <a:xfrm>
            <a:off x="2611438" y="6575425"/>
            <a:ext cx="3832225" cy="215900"/>
          </a:xfrm>
          <a:prstGeom prst="rect">
            <a:avLst/>
          </a:prstGeom>
          <a:noFill/>
          <a:ln w="9525" algn="ctr">
            <a:noFill/>
            <a:miter lim="800000"/>
            <a:headEnd/>
            <a:tailEnd/>
          </a:ln>
          <a:effectLst/>
        </p:spPr>
        <p:txBody>
          <a:bodyPr vert="horz" wrap="square" lIns="91440" tIns="45720" rIns="91440" bIns="45720" numCol="1" anchor="t" anchorCtr="0" compatLnSpc="1">
            <a:prstTxWarp prst="textNoShape">
              <a:avLst/>
            </a:prstTxWarp>
          </a:bodyPr>
          <a:lstStyle>
            <a:lvl1pPr algn="ctr" eaLnBrk="1" fontAlgn="base" hangingPunct="1">
              <a:defRPr sz="1100">
                <a:latin typeface="Arial" charset="0"/>
                <a:ea typeface="+mn-ea"/>
                <a:cs typeface="Arial" charset="0"/>
              </a:defRPr>
            </a:lvl1pPr>
          </a:lstStyle>
          <a:p>
            <a:pPr>
              <a:defRPr/>
            </a:pPr>
            <a:r>
              <a:rPr lang="en-AU"/>
              <a:t>School of Engineering</a:t>
            </a:r>
          </a:p>
        </p:txBody>
      </p:sp>
      <p:sp>
        <p:nvSpPr>
          <p:cNvPr id="3092" name="Rectangle 20">
            <a:extLst>
              <a:ext uri="{FF2B5EF4-FFF2-40B4-BE49-F238E27FC236}">
                <a16:creationId xmlns:a16="http://schemas.microsoft.com/office/drawing/2014/main" id="{183B834A-8574-CA75-645B-CC84A993D8C6}"/>
              </a:ext>
            </a:extLst>
          </p:cNvPr>
          <p:cNvSpPr>
            <a:spLocks noGrp="1" noChangeArrowheads="1"/>
          </p:cNvSpPr>
          <p:nvPr>
            <p:ph type="sldNum" sz="quarter" idx="4"/>
          </p:nvPr>
        </p:nvSpPr>
        <p:spPr bwMode="auto">
          <a:xfrm>
            <a:off x="6523038" y="6578600"/>
            <a:ext cx="2133600" cy="215900"/>
          </a:xfrm>
          <a:prstGeom prst="rect">
            <a:avLst/>
          </a:prstGeom>
          <a:noFill/>
          <a:ln w="9525" algn="ctr">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100"/>
            </a:lvl1pPr>
          </a:lstStyle>
          <a:p>
            <a:pPr>
              <a:defRPr/>
            </a:pPr>
            <a:fld id="{02C16424-26AE-4D47-B63D-2C5F74BC0F52}" type="slidenum">
              <a:rPr lang="en-AU" altLang="en-US"/>
              <a:pPr>
                <a:defRPr/>
              </a:pPr>
              <a:t>‹#›</a:t>
            </a:fld>
            <a:endParaRPr lang="en-AU" altLang="en-US"/>
          </a:p>
        </p:txBody>
      </p:sp>
    </p:spTree>
  </p:cSld>
  <p:clrMap bg1="lt1" tx1="dk1" bg2="lt2" tx2="dk2" accent1="accent1" accent2="accent2" accent3="accent3" accent4="accent4" accent5="accent5" accent6="accent6" hlink="hlink" folHlink="folHlink"/>
  <p:sldLayoutIdLst>
    <p:sldLayoutId id="2147484122" r:id="rId1"/>
    <p:sldLayoutId id="2147484112" r:id="rId2"/>
    <p:sldLayoutId id="2147484113" r:id="rId3"/>
    <p:sldLayoutId id="2147484114" r:id="rId4"/>
    <p:sldLayoutId id="2147484115" r:id="rId5"/>
    <p:sldLayoutId id="2147484116" r:id="rId6"/>
    <p:sldLayoutId id="2147484117" r:id="rId7"/>
    <p:sldLayoutId id="2147484118" r:id="rId8"/>
    <p:sldLayoutId id="2147484119" r:id="rId9"/>
    <p:sldLayoutId id="2147484120" r:id="rId10"/>
    <p:sldLayoutId id="2147484121" r:id="rId11"/>
    <p:sldLayoutId id="2147484123" r:id="rId12"/>
  </p:sldLayoutIdLst>
  <p:transition spd="slow">
    <p:wipe/>
  </p:transition>
  <p:hf hdr="0"/>
  <p:txStyles>
    <p:titleStyle>
      <a:lvl1pPr algn="l" rtl="0" eaLnBrk="0" fontAlgn="base" hangingPunct="0">
        <a:spcBef>
          <a:spcPct val="0"/>
        </a:spcBef>
        <a:spcAft>
          <a:spcPct val="0"/>
        </a:spcAft>
        <a:defRPr sz="2500">
          <a:solidFill>
            <a:srgbClr val="EE3224"/>
          </a:solidFill>
          <a:latin typeface="+mj-lt"/>
          <a:ea typeface="ＭＳ Ｐゴシック" charset="0"/>
          <a:cs typeface="+mj-cs"/>
        </a:defRPr>
      </a:lvl1pPr>
      <a:lvl2pPr algn="l" rtl="0" eaLnBrk="0" fontAlgn="base" hangingPunct="0">
        <a:spcBef>
          <a:spcPct val="0"/>
        </a:spcBef>
        <a:spcAft>
          <a:spcPct val="0"/>
        </a:spcAft>
        <a:defRPr sz="2500">
          <a:solidFill>
            <a:srgbClr val="EE3224"/>
          </a:solidFill>
          <a:latin typeface="Arial" charset="0"/>
          <a:ea typeface="ＭＳ Ｐゴシック" charset="0"/>
          <a:cs typeface="Arial" charset="0"/>
        </a:defRPr>
      </a:lvl2pPr>
      <a:lvl3pPr algn="l" rtl="0" eaLnBrk="0" fontAlgn="base" hangingPunct="0">
        <a:spcBef>
          <a:spcPct val="0"/>
        </a:spcBef>
        <a:spcAft>
          <a:spcPct val="0"/>
        </a:spcAft>
        <a:defRPr sz="2500">
          <a:solidFill>
            <a:srgbClr val="EE3224"/>
          </a:solidFill>
          <a:latin typeface="Arial" charset="0"/>
          <a:ea typeface="ＭＳ Ｐゴシック" charset="0"/>
          <a:cs typeface="Arial" charset="0"/>
        </a:defRPr>
      </a:lvl3pPr>
      <a:lvl4pPr algn="l" rtl="0" eaLnBrk="0" fontAlgn="base" hangingPunct="0">
        <a:spcBef>
          <a:spcPct val="0"/>
        </a:spcBef>
        <a:spcAft>
          <a:spcPct val="0"/>
        </a:spcAft>
        <a:defRPr sz="2500">
          <a:solidFill>
            <a:srgbClr val="EE3224"/>
          </a:solidFill>
          <a:latin typeface="Arial" charset="0"/>
          <a:ea typeface="ＭＳ Ｐゴシック" charset="0"/>
          <a:cs typeface="Arial" charset="0"/>
        </a:defRPr>
      </a:lvl4pPr>
      <a:lvl5pPr algn="l" rtl="0" eaLnBrk="0" fontAlgn="base" hangingPunct="0">
        <a:spcBef>
          <a:spcPct val="0"/>
        </a:spcBef>
        <a:spcAft>
          <a:spcPct val="0"/>
        </a:spcAft>
        <a:defRPr sz="2500">
          <a:solidFill>
            <a:srgbClr val="EE3224"/>
          </a:solidFill>
          <a:latin typeface="Arial" charset="0"/>
          <a:ea typeface="ＭＳ Ｐゴシック" charset="0"/>
          <a:cs typeface="Arial" charset="0"/>
        </a:defRPr>
      </a:lvl5pPr>
      <a:lvl6pPr marL="457200" algn="l" rtl="0" fontAlgn="base">
        <a:spcBef>
          <a:spcPct val="0"/>
        </a:spcBef>
        <a:spcAft>
          <a:spcPct val="0"/>
        </a:spcAft>
        <a:defRPr sz="2500">
          <a:solidFill>
            <a:srgbClr val="EE3224"/>
          </a:solidFill>
          <a:latin typeface="Arial" charset="0"/>
          <a:cs typeface="Arial" charset="0"/>
        </a:defRPr>
      </a:lvl6pPr>
      <a:lvl7pPr marL="914400" algn="l" rtl="0" fontAlgn="base">
        <a:spcBef>
          <a:spcPct val="0"/>
        </a:spcBef>
        <a:spcAft>
          <a:spcPct val="0"/>
        </a:spcAft>
        <a:defRPr sz="2500">
          <a:solidFill>
            <a:srgbClr val="EE3224"/>
          </a:solidFill>
          <a:latin typeface="Arial" charset="0"/>
          <a:cs typeface="Arial" charset="0"/>
        </a:defRPr>
      </a:lvl7pPr>
      <a:lvl8pPr marL="1371600" algn="l" rtl="0" fontAlgn="base">
        <a:spcBef>
          <a:spcPct val="0"/>
        </a:spcBef>
        <a:spcAft>
          <a:spcPct val="0"/>
        </a:spcAft>
        <a:defRPr sz="2500">
          <a:solidFill>
            <a:srgbClr val="EE3224"/>
          </a:solidFill>
          <a:latin typeface="Arial" charset="0"/>
          <a:cs typeface="Arial" charset="0"/>
        </a:defRPr>
      </a:lvl8pPr>
      <a:lvl9pPr marL="1828800" algn="l" rtl="0" fontAlgn="base">
        <a:spcBef>
          <a:spcPct val="0"/>
        </a:spcBef>
        <a:spcAft>
          <a:spcPct val="0"/>
        </a:spcAft>
        <a:defRPr sz="2500">
          <a:solidFill>
            <a:srgbClr val="EE3224"/>
          </a:solidFill>
          <a:latin typeface="Arial" charset="0"/>
          <a:cs typeface="Arial" charset="0"/>
        </a:defRPr>
      </a:lvl9pPr>
    </p:titleStyle>
    <p:bodyStyle>
      <a:lvl1pPr marL="180975" indent="-180975" algn="l" rtl="0" eaLnBrk="0" fontAlgn="base" hangingPunct="0">
        <a:spcBef>
          <a:spcPct val="50000"/>
        </a:spcBef>
        <a:spcAft>
          <a:spcPct val="0"/>
        </a:spcAft>
        <a:buClr>
          <a:srgbClr val="887E6E"/>
        </a:buClr>
        <a:buChar char="•"/>
        <a:defRPr>
          <a:solidFill>
            <a:schemeClr val="tx1"/>
          </a:solidFill>
          <a:latin typeface="+mn-lt"/>
          <a:ea typeface="ＭＳ Ｐゴシック" charset="0"/>
          <a:cs typeface="+mn-cs"/>
        </a:defRPr>
      </a:lvl1pPr>
      <a:lvl2pPr marL="485775" indent="-161925" algn="l" rtl="0" eaLnBrk="0" fontAlgn="base" hangingPunct="0">
        <a:spcBef>
          <a:spcPct val="25000"/>
        </a:spcBef>
        <a:spcAft>
          <a:spcPct val="0"/>
        </a:spcAft>
        <a:buClr>
          <a:srgbClr val="887E6E"/>
        </a:buClr>
        <a:buFont typeface="Arial" panose="020B0604020202020204" pitchFamily="34" charset="0"/>
        <a:buChar char="–"/>
        <a:defRPr>
          <a:solidFill>
            <a:schemeClr val="tx1"/>
          </a:solidFill>
          <a:latin typeface="+mn-lt"/>
          <a:ea typeface="ＭＳ Ｐゴシック" pitchFamily="34" charset="-128"/>
          <a:cs typeface="+mn-cs"/>
        </a:defRPr>
      </a:lvl2pPr>
      <a:lvl3pPr marL="795338" indent="-161925" algn="l" rtl="0" eaLnBrk="0" fontAlgn="base" hangingPunct="0">
        <a:spcBef>
          <a:spcPct val="25000"/>
        </a:spcBef>
        <a:spcAft>
          <a:spcPct val="0"/>
        </a:spcAft>
        <a:buClr>
          <a:srgbClr val="887E6E"/>
        </a:buClr>
        <a:buFont typeface="Arial" panose="020B0604020202020204" pitchFamily="34" charset="0"/>
        <a:buChar char="–"/>
        <a:defRPr>
          <a:solidFill>
            <a:schemeClr val="tx1"/>
          </a:solidFill>
          <a:latin typeface="+mn-lt"/>
          <a:ea typeface="ＭＳ Ｐゴシック" pitchFamily="34" charset="-128"/>
          <a:cs typeface="+mn-cs"/>
        </a:defRPr>
      </a:lvl3pPr>
      <a:lvl4pPr marL="1090613" indent="-166688" algn="l" rtl="0" eaLnBrk="0" fontAlgn="base" hangingPunct="0">
        <a:spcBef>
          <a:spcPct val="25000"/>
        </a:spcBef>
        <a:spcAft>
          <a:spcPct val="0"/>
        </a:spcAft>
        <a:buClr>
          <a:srgbClr val="887E6E"/>
        </a:buClr>
        <a:buChar char="–"/>
        <a:defRPr>
          <a:solidFill>
            <a:schemeClr val="tx1"/>
          </a:solidFill>
          <a:latin typeface="+mn-lt"/>
          <a:ea typeface="ＭＳ Ｐゴシック" pitchFamily="34" charset="-128"/>
          <a:cs typeface="+mn-cs"/>
        </a:defRPr>
      </a:lvl4pPr>
      <a:lvl5pPr marL="1390650" indent="-171450" algn="l" rtl="0" eaLnBrk="0" fontAlgn="base" hangingPunct="0">
        <a:spcBef>
          <a:spcPct val="25000"/>
        </a:spcBef>
        <a:spcAft>
          <a:spcPct val="0"/>
        </a:spcAft>
        <a:buClr>
          <a:srgbClr val="887E6E"/>
        </a:buClr>
        <a:buFont typeface="Arial" panose="020B0604020202020204" pitchFamily="34" charset="0"/>
        <a:buChar char="–"/>
        <a:defRPr>
          <a:solidFill>
            <a:schemeClr val="tx1"/>
          </a:solidFill>
          <a:latin typeface="+mn-lt"/>
          <a:ea typeface="ＭＳ Ｐゴシック" pitchFamily="34" charset="-128"/>
          <a:cs typeface="+mn-cs"/>
        </a:defRPr>
      </a:lvl5pPr>
      <a:lvl6pPr marL="1847850" indent="-171450" algn="l" rtl="0" fontAlgn="base">
        <a:spcBef>
          <a:spcPct val="25000"/>
        </a:spcBef>
        <a:spcAft>
          <a:spcPct val="0"/>
        </a:spcAft>
        <a:buClr>
          <a:srgbClr val="887E6E"/>
        </a:buClr>
        <a:buFont typeface="Arial" charset="0"/>
        <a:buChar char="–"/>
        <a:defRPr>
          <a:solidFill>
            <a:schemeClr val="tx1"/>
          </a:solidFill>
          <a:latin typeface="+mn-lt"/>
          <a:cs typeface="+mn-cs"/>
        </a:defRPr>
      </a:lvl6pPr>
      <a:lvl7pPr marL="2305050" indent="-171450" algn="l" rtl="0" fontAlgn="base">
        <a:spcBef>
          <a:spcPct val="25000"/>
        </a:spcBef>
        <a:spcAft>
          <a:spcPct val="0"/>
        </a:spcAft>
        <a:buClr>
          <a:srgbClr val="887E6E"/>
        </a:buClr>
        <a:buFont typeface="Arial" charset="0"/>
        <a:buChar char="–"/>
        <a:defRPr>
          <a:solidFill>
            <a:schemeClr val="tx1"/>
          </a:solidFill>
          <a:latin typeface="+mn-lt"/>
          <a:cs typeface="+mn-cs"/>
        </a:defRPr>
      </a:lvl7pPr>
      <a:lvl8pPr marL="2762250" indent="-171450" algn="l" rtl="0" fontAlgn="base">
        <a:spcBef>
          <a:spcPct val="25000"/>
        </a:spcBef>
        <a:spcAft>
          <a:spcPct val="0"/>
        </a:spcAft>
        <a:buClr>
          <a:srgbClr val="887E6E"/>
        </a:buClr>
        <a:buFont typeface="Arial" charset="0"/>
        <a:buChar char="–"/>
        <a:defRPr>
          <a:solidFill>
            <a:schemeClr val="tx1"/>
          </a:solidFill>
          <a:latin typeface="+mn-lt"/>
          <a:cs typeface="+mn-cs"/>
        </a:defRPr>
      </a:lvl8pPr>
      <a:lvl9pPr marL="3219450" indent="-171450" algn="l" rtl="0" fontAlgn="base">
        <a:spcBef>
          <a:spcPct val="25000"/>
        </a:spcBef>
        <a:spcAft>
          <a:spcPct val="0"/>
        </a:spcAft>
        <a:buClr>
          <a:srgbClr val="887E6E"/>
        </a:buClr>
        <a:buFont typeface="Arial" charset="0"/>
        <a:buChar char="–"/>
        <a:defRPr>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6">
            <a:extLst>
              <a:ext uri="{FF2B5EF4-FFF2-40B4-BE49-F238E27FC236}">
                <a16:creationId xmlns:a16="http://schemas.microsoft.com/office/drawing/2014/main" id="{B871FB5C-AB18-749D-69E0-B6FAD003B288}"/>
              </a:ext>
            </a:extLst>
          </p:cNvPr>
          <p:cNvSpPr>
            <a:spLocks noGrp="1" noChangeArrowheads="1"/>
          </p:cNvSpPr>
          <p:nvPr>
            <p:ph type="ctrTitle" idx="4294967295"/>
          </p:nvPr>
        </p:nvSpPr>
        <p:spPr>
          <a:xfrm>
            <a:off x="685800" y="657225"/>
            <a:ext cx="7607300" cy="3032125"/>
          </a:xfrm>
        </p:spPr>
        <p:txBody>
          <a:bodyPr/>
          <a:lstStyle/>
          <a:p>
            <a:r>
              <a:rPr lang="en-AU" altLang="en-US" sz="3300">
                <a:solidFill>
                  <a:schemeClr val="bg1"/>
                </a:solidFill>
                <a:ea typeface="ＭＳ Ｐゴシック" panose="020B0600070205080204" pitchFamily="34" charset="-128"/>
              </a:rPr>
              <a:t>MIET2385</a:t>
            </a:r>
            <a:br>
              <a:rPr lang="en-AU" altLang="en-US" sz="3300" dirty="0">
                <a:solidFill>
                  <a:schemeClr val="bg1"/>
                </a:solidFill>
                <a:ea typeface="ＭＳ Ｐゴシック" panose="020B0600070205080204" pitchFamily="34" charset="-128"/>
              </a:rPr>
            </a:br>
            <a:r>
              <a:rPr lang="en-AU" altLang="en-US" sz="3300" dirty="0">
                <a:solidFill>
                  <a:schemeClr val="bg1"/>
                </a:solidFill>
                <a:ea typeface="ＭＳ Ｐゴシック" panose="020B0600070205080204" pitchFamily="34" charset="-128"/>
              </a:rPr>
              <a:t>Systems Engineering Principles</a:t>
            </a:r>
            <a:br>
              <a:rPr lang="en-AU" altLang="en-US" sz="3300" dirty="0">
                <a:solidFill>
                  <a:schemeClr val="bg1"/>
                </a:solidFill>
                <a:ea typeface="ＭＳ Ｐゴシック" panose="020B0600070205080204" pitchFamily="34" charset="-128"/>
              </a:rPr>
            </a:br>
            <a:br>
              <a:rPr lang="en-AU" altLang="en-US" sz="3300">
                <a:solidFill>
                  <a:schemeClr val="bg1"/>
                </a:solidFill>
                <a:ea typeface="ＭＳ Ｐゴシック" panose="020B0600070205080204" pitchFamily="34" charset="-128"/>
              </a:rPr>
            </a:br>
            <a:r>
              <a:rPr lang="en-AU" altLang="en-US" sz="3300">
                <a:solidFill>
                  <a:schemeClr val="bg1"/>
                </a:solidFill>
                <a:ea typeface="ＭＳ Ｐゴシック" panose="020B0600070205080204" pitchFamily="34" charset="-128"/>
              </a:rPr>
              <a:t>Systems Engineering V Lifecycle – High </a:t>
            </a:r>
            <a:r>
              <a:rPr lang="en-AU" altLang="en-US" sz="3300" dirty="0">
                <a:solidFill>
                  <a:schemeClr val="bg1"/>
                </a:solidFill>
                <a:ea typeface="ＭＳ Ｐゴシック" panose="020B0600070205080204" pitchFamily="34" charset="-128"/>
              </a:rPr>
              <a:t>Level Design – Functional Analysis – Tutorial – Driverless Car</a:t>
            </a:r>
            <a:endParaRPr lang="en-US" altLang="en-US" sz="3300" dirty="0">
              <a:solidFill>
                <a:schemeClr val="bg1"/>
              </a:solidFill>
              <a:ea typeface="ＭＳ Ｐゴシック" panose="020B0600070205080204" pitchFamily="34" charset="-128"/>
            </a:endParaRPr>
          </a:p>
        </p:txBody>
      </p:sp>
      <p:sp>
        <p:nvSpPr>
          <p:cNvPr id="5123" name="Rectangle 7">
            <a:extLst>
              <a:ext uri="{FF2B5EF4-FFF2-40B4-BE49-F238E27FC236}">
                <a16:creationId xmlns:a16="http://schemas.microsoft.com/office/drawing/2014/main" id="{C11D5498-4CE8-7F7B-F4D0-EFA689E9CC78}"/>
              </a:ext>
            </a:extLst>
          </p:cNvPr>
          <p:cNvSpPr>
            <a:spLocks noGrp="1" noChangeArrowheads="1"/>
          </p:cNvSpPr>
          <p:nvPr>
            <p:ph type="subTitle" idx="4294967295"/>
          </p:nvPr>
        </p:nvSpPr>
        <p:spPr>
          <a:xfrm>
            <a:off x="800100" y="4133850"/>
            <a:ext cx="6223000" cy="1244600"/>
          </a:xfrm>
        </p:spPr>
        <p:txBody>
          <a:bodyPr/>
          <a:lstStyle/>
          <a:p>
            <a:pPr marL="0" indent="0">
              <a:lnSpc>
                <a:spcPct val="90000"/>
              </a:lnSpc>
              <a:buFontTx/>
              <a:buNone/>
            </a:pPr>
            <a:r>
              <a:rPr lang="en-AU" altLang="en-US" sz="2000">
                <a:solidFill>
                  <a:schemeClr val="bg1"/>
                </a:solidFill>
                <a:ea typeface="ＭＳ Ｐゴシック" panose="020B0600070205080204" pitchFamily="34" charset="-128"/>
              </a:rPr>
              <a:t>Professor John Mo</a:t>
            </a:r>
          </a:p>
          <a:p>
            <a:pPr marL="0" indent="0">
              <a:lnSpc>
                <a:spcPct val="90000"/>
              </a:lnSpc>
              <a:buFontTx/>
              <a:buNone/>
            </a:pPr>
            <a:r>
              <a:rPr lang="en-AU" altLang="en-US" sz="2000">
                <a:solidFill>
                  <a:schemeClr val="bg1"/>
                </a:solidFill>
                <a:ea typeface="ＭＳ Ｐゴシック" panose="020B0600070205080204" pitchFamily="34" charset="-128"/>
              </a:rPr>
              <a:t>Building 251, Level 2, Room 27</a:t>
            </a:r>
          </a:p>
          <a:p>
            <a:pPr marL="0" indent="0">
              <a:lnSpc>
                <a:spcPct val="90000"/>
              </a:lnSpc>
              <a:buFontTx/>
              <a:buNone/>
            </a:pPr>
            <a:r>
              <a:rPr lang="en-AU" altLang="en-US" sz="2000">
                <a:solidFill>
                  <a:schemeClr val="bg1"/>
                </a:solidFill>
                <a:ea typeface="ＭＳ Ｐゴシック" panose="020B0600070205080204" pitchFamily="34" charset="-128"/>
              </a:rPr>
              <a:t>Email:  john.mo@rmit.edu.au</a:t>
            </a:r>
            <a:endParaRPr lang="en-US" altLang="en-US" sz="2000">
              <a:solidFill>
                <a:schemeClr val="bg1"/>
              </a:solidFill>
              <a:ea typeface="ＭＳ Ｐゴシック" panose="020B0600070205080204" pitchFamily="34" charset="-128"/>
            </a:endParaRPr>
          </a:p>
        </p:txBody>
      </p:sp>
    </p:spTree>
  </p:cSld>
  <p:clrMapOvr>
    <a:masterClrMapping/>
  </p:clrMapOvr>
  <p:transition spd="slow">
    <p:wip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5D90F95-191B-2F23-CDB4-96808A3280BC}"/>
            </a:ext>
          </a:extLst>
        </p:cNvPr>
        <p:cNvGrpSpPr/>
        <p:nvPr/>
      </p:nvGrpSpPr>
      <p:grpSpPr>
        <a:xfrm>
          <a:off x="0" y="0"/>
          <a:ext cx="0" cy="0"/>
          <a:chOff x="0" y="0"/>
          <a:chExt cx="0" cy="0"/>
        </a:xfrm>
      </p:grpSpPr>
      <p:sp>
        <p:nvSpPr>
          <p:cNvPr id="22" name="Rectangle 21">
            <a:extLst>
              <a:ext uri="{FF2B5EF4-FFF2-40B4-BE49-F238E27FC236}">
                <a16:creationId xmlns:a16="http://schemas.microsoft.com/office/drawing/2014/main" id="{B0218496-B05D-95D0-43AF-7E3C08C2B884}"/>
              </a:ext>
            </a:extLst>
          </p:cNvPr>
          <p:cNvSpPr/>
          <p:nvPr/>
        </p:nvSpPr>
        <p:spPr bwMode="auto">
          <a:xfrm>
            <a:off x="1391082" y="1062736"/>
            <a:ext cx="6594981" cy="5496389"/>
          </a:xfrm>
          <a:prstGeom prst="rect">
            <a:avLst/>
          </a:prstGeom>
          <a:solidFill>
            <a:srgbClr val="CCFF66"/>
          </a:solidFill>
          <a:ln w="127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AU" sz="2400" b="0" i="0" u="none" strike="noStrike" cap="none" normalizeH="0" baseline="0">
              <a:ln>
                <a:noFill/>
              </a:ln>
              <a:solidFill>
                <a:schemeClr val="tx1"/>
              </a:solidFill>
              <a:effectLst/>
              <a:latin typeface="Times New Roman" pitchFamily="18" charset="0"/>
            </a:endParaRPr>
          </a:p>
        </p:txBody>
      </p:sp>
      <p:sp>
        <p:nvSpPr>
          <p:cNvPr id="4" name="TextBox 3">
            <a:extLst>
              <a:ext uri="{FF2B5EF4-FFF2-40B4-BE49-F238E27FC236}">
                <a16:creationId xmlns:a16="http://schemas.microsoft.com/office/drawing/2014/main" id="{904CE726-6428-943C-8BF6-CDF78DB3B7A8}"/>
              </a:ext>
            </a:extLst>
          </p:cNvPr>
          <p:cNvSpPr txBox="1"/>
          <p:nvPr/>
        </p:nvSpPr>
        <p:spPr>
          <a:xfrm>
            <a:off x="2472248" y="6103240"/>
            <a:ext cx="4047547" cy="400110"/>
          </a:xfrm>
          <a:prstGeom prst="rect">
            <a:avLst/>
          </a:prstGeom>
          <a:noFill/>
          <a:ln>
            <a:noFill/>
          </a:ln>
        </p:spPr>
        <p:txBody>
          <a:bodyPr wrap="square">
            <a:spAutoFit/>
          </a:bodyPr>
          <a:lstStyle/>
          <a:p>
            <a:pPr algn="ctr" fontAlgn="auto">
              <a:spcBef>
                <a:spcPts val="0"/>
              </a:spcBef>
              <a:spcAft>
                <a:spcPts val="0"/>
              </a:spcAft>
              <a:defRPr/>
            </a:pPr>
            <a:r>
              <a:rPr lang="en-AU" sz="2000" dirty="0">
                <a:solidFill>
                  <a:schemeClr val="tx1"/>
                </a:solidFill>
                <a:latin typeface="+mn-lt"/>
                <a:cs typeface="+mn-cs"/>
              </a:rPr>
              <a:t>Driverless Car </a:t>
            </a:r>
            <a:r>
              <a:rPr lang="en-AU" sz="2000" dirty="0">
                <a:solidFill>
                  <a:schemeClr val="tx1"/>
                </a:solidFill>
                <a:latin typeface="+mn-lt"/>
              </a:rPr>
              <a:t>(Level 0 </a:t>
            </a:r>
            <a:r>
              <a:rPr lang="en-AU" sz="2000" dirty="0">
                <a:solidFill>
                  <a:schemeClr val="tx1"/>
                </a:solidFill>
                <a:latin typeface="+mn-lt"/>
                <a:cs typeface="+mn-cs"/>
              </a:rPr>
              <a:t>Function)</a:t>
            </a:r>
          </a:p>
        </p:txBody>
      </p:sp>
      <p:sp>
        <p:nvSpPr>
          <p:cNvPr id="2" name="Title 1">
            <a:extLst>
              <a:ext uri="{FF2B5EF4-FFF2-40B4-BE49-F238E27FC236}">
                <a16:creationId xmlns:a16="http://schemas.microsoft.com/office/drawing/2014/main" id="{48BE2E9F-D017-DE98-263B-24D1801C87B1}"/>
              </a:ext>
            </a:extLst>
          </p:cNvPr>
          <p:cNvSpPr>
            <a:spLocks noGrp="1"/>
          </p:cNvSpPr>
          <p:nvPr>
            <p:ph type="title"/>
          </p:nvPr>
        </p:nvSpPr>
        <p:spPr/>
        <p:txBody>
          <a:bodyPr/>
          <a:lstStyle/>
          <a:p>
            <a:r>
              <a:rPr lang="en-AU" sz="2800" dirty="0"/>
              <a:t>Type B System FFBD</a:t>
            </a:r>
            <a:endParaRPr lang="en-AU" dirty="0"/>
          </a:p>
        </p:txBody>
      </p:sp>
      <p:cxnSp>
        <p:nvCxnSpPr>
          <p:cNvPr id="38" name="Elbow Connector 8">
            <a:extLst>
              <a:ext uri="{FF2B5EF4-FFF2-40B4-BE49-F238E27FC236}">
                <a16:creationId xmlns:a16="http://schemas.microsoft.com/office/drawing/2014/main" id="{C47A9312-C537-72BD-9A24-A2A98C48B0C2}"/>
              </a:ext>
            </a:extLst>
          </p:cNvPr>
          <p:cNvCxnSpPr>
            <a:cxnSpLocks/>
            <a:endCxn id="3" idx="1"/>
          </p:cNvCxnSpPr>
          <p:nvPr/>
        </p:nvCxnSpPr>
        <p:spPr>
          <a:xfrm>
            <a:off x="223693" y="2640855"/>
            <a:ext cx="1263740" cy="0"/>
          </a:xfrm>
          <a:prstGeom prst="straightConnector1">
            <a:avLst/>
          </a:prstGeom>
          <a:ln w="38100">
            <a:solidFill>
              <a:schemeClr val="tx1"/>
            </a:solidFill>
            <a:headEnd type="none" w="med" len="med"/>
            <a:tailEnd type="triangle" w="lg" len="lg"/>
          </a:ln>
        </p:spPr>
        <p:style>
          <a:lnRef idx="1">
            <a:schemeClr val="accent1"/>
          </a:lnRef>
          <a:fillRef idx="0">
            <a:schemeClr val="accent1"/>
          </a:fillRef>
          <a:effectRef idx="0">
            <a:schemeClr val="accent1"/>
          </a:effectRef>
          <a:fontRef idx="minor">
            <a:schemeClr val="tx1"/>
          </a:fontRef>
        </p:style>
      </p:cxnSp>
      <p:sp>
        <p:nvSpPr>
          <p:cNvPr id="40" name="TextBox 39">
            <a:extLst>
              <a:ext uri="{FF2B5EF4-FFF2-40B4-BE49-F238E27FC236}">
                <a16:creationId xmlns:a16="http://schemas.microsoft.com/office/drawing/2014/main" id="{586707F1-7106-6814-14D1-1F4D8E7CD678}"/>
              </a:ext>
            </a:extLst>
          </p:cNvPr>
          <p:cNvSpPr txBox="1"/>
          <p:nvPr/>
        </p:nvSpPr>
        <p:spPr>
          <a:xfrm>
            <a:off x="-61121" y="1543184"/>
            <a:ext cx="1440160" cy="923330"/>
          </a:xfrm>
          <a:prstGeom prst="rect">
            <a:avLst/>
          </a:prstGeom>
          <a:noFill/>
          <a:ln>
            <a:noFill/>
          </a:ln>
        </p:spPr>
        <p:txBody>
          <a:bodyPr wrap="square">
            <a:spAutoFit/>
          </a:bodyPr>
          <a:lstStyle/>
          <a:p>
            <a:pPr algn="ctr" fontAlgn="auto">
              <a:spcBef>
                <a:spcPts val="0"/>
              </a:spcBef>
              <a:spcAft>
                <a:spcPts val="0"/>
              </a:spcAft>
              <a:defRPr/>
            </a:pPr>
            <a:r>
              <a:rPr lang="en-AU" sz="1800" dirty="0">
                <a:solidFill>
                  <a:schemeClr val="tx1"/>
                </a:solidFill>
                <a:latin typeface="+mn-lt"/>
                <a:cs typeface="+mn-cs"/>
              </a:rPr>
              <a:t>Customer initiated call/order</a:t>
            </a:r>
          </a:p>
        </p:txBody>
      </p:sp>
      <p:sp>
        <p:nvSpPr>
          <p:cNvPr id="11" name="Slide Number Placeholder 10">
            <a:extLst>
              <a:ext uri="{FF2B5EF4-FFF2-40B4-BE49-F238E27FC236}">
                <a16:creationId xmlns:a16="http://schemas.microsoft.com/office/drawing/2014/main" id="{28375D86-8D4E-C6EE-E225-BF06833B4DD5}"/>
              </a:ext>
            </a:extLst>
          </p:cNvPr>
          <p:cNvSpPr>
            <a:spLocks noGrp="1"/>
          </p:cNvSpPr>
          <p:nvPr>
            <p:ph type="sldNum" sz="quarter" idx="12"/>
          </p:nvPr>
        </p:nvSpPr>
        <p:spPr/>
        <p:txBody>
          <a:bodyPr/>
          <a:lstStyle/>
          <a:p>
            <a:pPr>
              <a:defRPr/>
            </a:pPr>
            <a:fld id="{3822D76F-BCA2-4283-BC46-B195FB1537EE}" type="slidenum">
              <a:rPr lang="en-AU" smtClean="0"/>
              <a:pPr>
                <a:defRPr/>
              </a:pPr>
              <a:t>10</a:t>
            </a:fld>
            <a:endParaRPr lang="en-AU"/>
          </a:p>
        </p:txBody>
      </p:sp>
      <p:sp>
        <p:nvSpPr>
          <p:cNvPr id="3" name="Text Box 18">
            <a:extLst>
              <a:ext uri="{FF2B5EF4-FFF2-40B4-BE49-F238E27FC236}">
                <a16:creationId xmlns:a16="http://schemas.microsoft.com/office/drawing/2014/main" id="{620F7D54-7773-7BD8-B496-90F9BFA98D6B}"/>
              </a:ext>
            </a:extLst>
          </p:cNvPr>
          <p:cNvSpPr txBox="1">
            <a:spLocks noChangeArrowheads="1"/>
          </p:cNvSpPr>
          <p:nvPr/>
        </p:nvSpPr>
        <p:spPr bwMode="auto">
          <a:xfrm>
            <a:off x="1487433" y="2040690"/>
            <a:ext cx="1037057" cy="1200329"/>
          </a:xfrm>
          <a:prstGeom prst="rect">
            <a:avLst/>
          </a:prstGeom>
          <a:noFill/>
          <a:ln w="9525" algn="ctr">
            <a:solidFill>
              <a:schemeClr val="tx1"/>
            </a:solidFill>
            <a:miter lim="800000"/>
            <a:headEnd/>
            <a:tailEnd/>
          </a:ln>
          <a:effectLst/>
          <a:extLst>
            <a:ext uri="{909E8E84-426E-40DD-AFC4-6F175D3DCCD1}">
              <a14:hiddenFill xmlns:a14="http://schemas.microsoft.com/office/drawing/2010/main">
                <a:solidFill>
                  <a:srgbClr val="FFFF66"/>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50000"/>
              </a:spcBef>
              <a:buClr>
                <a:srgbClr val="887E6E"/>
              </a:buClr>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1pPr>
            <a:lvl2pPr marL="742950" indent="-285750">
              <a:spcBef>
                <a:spcPct val="25000"/>
              </a:spcBef>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2pPr>
            <a:lvl3pPr marL="1143000" indent="-228600">
              <a:spcBef>
                <a:spcPct val="25000"/>
              </a:spcBef>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3pPr>
            <a:lvl4pPr marL="1600200" indent="-228600">
              <a:spcBef>
                <a:spcPct val="25000"/>
              </a:spcBef>
              <a:buClr>
                <a:srgbClr val="887E6E"/>
              </a:buClr>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4pPr>
            <a:lvl5pPr marL="2057400" indent="-228600">
              <a:spcBef>
                <a:spcPct val="25000"/>
              </a:spcBef>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5pPr>
            <a:lvl6pPr marL="2514600" indent="-228600" eaLnBrk="0" fontAlgn="base" hangingPunct="0">
              <a:spcBef>
                <a:spcPct val="25000"/>
              </a:spcBef>
              <a:spcAft>
                <a:spcPct val="0"/>
              </a:spcAft>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6pPr>
            <a:lvl7pPr marL="2971800" indent="-228600" eaLnBrk="0" fontAlgn="base" hangingPunct="0">
              <a:spcBef>
                <a:spcPct val="25000"/>
              </a:spcBef>
              <a:spcAft>
                <a:spcPct val="0"/>
              </a:spcAft>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7pPr>
            <a:lvl8pPr marL="3429000" indent="-228600" eaLnBrk="0" fontAlgn="base" hangingPunct="0">
              <a:spcBef>
                <a:spcPct val="25000"/>
              </a:spcBef>
              <a:spcAft>
                <a:spcPct val="0"/>
              </a:spcAft>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8pPr>
            <a:lvl9pPr marL="3886200" indent="-228600" eaLnBrk="0" fontAlgn="base" hangingPunct="0">
              <a:spcBef>
                <a:spcPct val="25000"/>
              </a:spcBef>
              <a:spcAft>
                <a:spcPct val="0"/>
              </a:spcAft>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9pPr>
          </a:lstStyle>
          <a:p>
            <a:pPr algn="ctr" eaLnBrk="1" hangingPunct="1">
              <a:spcBef>
                <a:spcPct val="0"/>
              </a:spcBef>
              <a:buClrTx/>
              <a:buFontTx/>
              <a:buNone/>
            </a:pPr>
            <a:r>
              <a:rPr lang="en-AU" altLang="en-US" sz="1800" dirty="0"/>
              <a:t>F1 – Server and Apps</a:t>
            </a:r>
            <a:endParaRPr lang="en-US" altLang="en-US" sz="1800" dirty="0"/>
          </a:p>
        </p:txBody>
      </p:sp>
      <p:sp>
        <p:nvSpPr>
          <p:cNvPr id="12" name="Text Box 19">
            <a:extLst>
              <a:ext uri="{FF2B5EF4-FFF2-40B4-BE49-F238E27FC236}">
                <a16:creationId xmlns:a16="http://schemas.microsoft.com/office/drawing/2014/main" id="{50614475-ADD6-055D-2901-8E9FFA8E26CF}"/>
              </a:ext>
            </a:extLst>
          </p:cNvPr>
          <p:cNvSpPr txBox="1">
            <a:spLocks noChangeArrowheads="1"/>
          </p:cNvSpPr>
          <p:nvPr/>
        </p:nvSpPr>
        <p:spPr bwMode="auto">
          <a:xfrm>
            <a:off x="5488531" y="3667491"/>
            <a:ext cx="1440160" cy="923330"/>
          </a:xfrm>
          <a:prstGeom prst="rect">
            <a:avLst/>
          </a:prstGeom>
          <a:noFill/>
          <a:ln w="9525" algn="ctr">
            <a:solidFill>
              <a:schemeClr val="tx1"/>
            </a:solidFill>
            <a:miter lim="800000"/>
            <a:headEnd/>
            <a:tailEnd/>
          </a:ln>
          <a:effectLst/>
          <a:extLst>
            <a:ext uri="{909E8E84-426E-40DD-AFC4-6F175D3DCCD1}">
              <a14:hiddenFill xmlns:a14="http://schemas.microsoft.com/office/drawing/2010/main">
                <a:solidFill>
                  <a:srgbClr val="FFFF66"/>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50000"/>
              </a:spcBef>
              <a:buClr>
                <a:srgbClr val="887E6E"/>
              </a:buClr>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1pPr>
            <a:lvl2pPr marL="742950" indent="-285750">
              <a:spcBef>
                <a:spcPct val="25000"/>
              </a:spcBef>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2pPr>
            <a:lvl3pPr marL="1143000" indent="-228600">
              <a:spcBef>
                <a:spcPct val="25000"/>
              </a:spcBef>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3pPr>
            <a:lvl4pPr marL="1600200" indent="-228600">
              <a:spcBef>
                <a:spcPct val="25000"/>
              </a:spcBef>
              <a:buClr>
                <a:srgbClr val="887E6E"/>
              </a:buClr>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4pPr>
            <a:lvl5pPr marL="2057400" indent="-228600">
              <a:spcBef>
                <a:spcPct val="25000"/>
              </a:spcBef>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5pPr>
            <a:lvl6pPr marL="2514600" indent="-228600" eaLnBrk="0" fontAlgn="base" hangingPunct="0">
              <a:spcBef>
                <a:spcPct val="25000"/>
              </a:spcBef>
              <a:spcAft>
                <a:spcPct val="0"/>
              </a:spcAft>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6pPr>
            <a:lvl7pPr marL="2971800" indent="-228600" eaLnBrk="0" fontAlgn="base" hangingPunct="0">
              <a:spcBef>
                <a:spcPct val="25000"/>
              </a:spcBef>
              <a:spcAft>
                <a:spcPct val="0"/>
              </a:spcAft>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7pPr>
            <a:lvl8pPr marL="3429000" indent="-228600" eaLnBrk="0" fontAlgn="base" hangingPunct="0">
              <a:spcBef>
                <a:spcPct val="25000"/>
              </a:spcBef>
              <a:spcAft>
                <a:spcPct val="0"/>
              </a:spcAft>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8pPr>
            <a:lvl9pPr marL="3886200" indent="-228600" eaLnBrk="0" fontAlgn="base" hangingPunct="0">
              <a:spcBef>
                <a:spcPct val="25000"/>
              </a:spcBef>
              <a:spcAft>
                <a:spcPct val="0"/>
              </a:spcAft>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9pPr>
          </a:lstStyle>
          <a:p>
            <a:pPr algn="ctr" eaLnBrk="1" hangingPunct="1">
              <a:spcBef>
                <a:spcPct val="0"/>
              </a:spcBef>
              <a:buClrTx/>
              <a:buFontTx/>
              <a:buNone/>
            </a:pPr>
            <a:r>
              <a:rPr lang="en-AU" altLang="en-US" sz="1800" dirty="0"/>
              <a:t>F2 – In-car customer interaction</a:t>
            </a:r>
            <a:endParaRPr lang="en-US" altLang="en-US" sz="1800" dirty="0"/>
          </a:p>
        </p:txBody>
      </p:sp>
      <p:sp>
        <p:nvSpPr>
          <p:cNvPr id="14" name="Text Box 20">
            <a:extLst>
              <a:ext uri="{FF2B5EF4-FFF2-40B4-BE49-F238E27FC236}">
                <a16:creationId xmlns:a16="http://schemas.microsoft.com/office/drawing/2014/main" id="{2866B2CD-AA97-B893-442F-3339F4906B07}"/>
              </a:ext>
            </a:extLst>
          </p:cNvPr>
          <p:cNvSpPr txBox="1">
            <a:spLocks noChangeArrowheads="1"/>
          </p:cNvSpPr>
          <p:nvPr/>
        </p:nvSpPr>
        <p:spPr bwMode="auto">
          <a:xfrm>
            <a:off x="3269882" y="4468113"/>
            <a:ext cx="1492034" cy="923330"/>
          </a:xfrm>
          <a:prstGeom prst="rect">
            <a:avLst/>
          </a:prstGeom>
          <a:noFill/>
          <a:ln w="9525" algn="ctr">
            <a:solidFill>
              <a:schemeClr val="tx1"/>
            </a:solidFill>
            <a:miter lim="800000"/>
            <a:headEnd/>
            <a:tailEnd/>
          </a:ln>
          <a:effectLst/>
          <a:extLst>
            <a:ext uri="{909E8E84-426E-40DD-AFC4-6F175D3DCCD1}">
              <a14:hiddenFill xmlns:a14="http://schemas.microsoft.com/office/drawing/2010/main">
                <a:solidFill>
                  <a:srgbClr val="FFFF66"/>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50000"/>
              </a:spcBef>
              <a:buClr>
                <a:srgbClr val="887E6E"/>
              </a:buClr>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1pPr>
            <a:lvl2pPr marL="742950" indent="-285750">
              <a:spcBef>
                <a:spcPct val="25000"/>
              </a:spcBef>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2pPr>
            <a:lvl3pPr marL="1143000" indent="-228600">
              <a:spcBef>
                <a:spcPct val="25000"/>
              </a:spcBef>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3pPr>
            <a:lvl4pPr marL="1600200" indent="-228600">
              <a:spcBef>
                <a:spcPct val="25000"/>
              </a:spcBef>
              <a:buClr>
                <a:srgbClr val="887E6E"/>
              </a:buClr>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4pPr>
            <a:lvl5pPr marL="2057400" indent="-228600">
              <a:spcBef>
                <a:spcPct val="25000"/>
              </a:spcBef>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5pPr>
            <a:lvl6pPr marL="2514600" indent="-228600" eaLnBrk="0" fontAlgn="base" hangingPunct="0">
              <a:spcBef>
                <a:spcPct val="25000"/>
              </a:spcBef>
              <a:spcAft>
                <a:spcPct val="0"/>
              </a:spcAft>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6pPr>
            <a:lvl7pPr marL="2971800" indent="-228600" eaLnBrk="0" fontAlgn="base" hangingPunct="0">
              <a:spcBef>
                <a:spcPct val="25000"/>
              </a:spcBef>
              <a:spcAft>
                <a:spcPct val="0"/>
              </a:spcAft>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7pPr>
            <a:lvl8pPr marL="3429000" indent="-228600" eaLnBrk="0" fontAlgn="base" hangingPunct="0">
              <a:spcBef>
                <a:spcPct val="25000"/>
              </a:spcBef>
              <a:spcAft>
                <a:spcPct val="0"/>
              </a:spcAft>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8pPr>
            <a:lvl9pPr marL="3886200" indent="-228600" eaLnBrk="0" fontAlgn="base" hangingPunct="0">
              <a:spcBef>
                <a:spcPct val="25000"/>
              </a:spcBef>
              <a:spcAft>
                <a:spcPct val="0"/>
              </a:spcAft>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9pPr>
          </a:lstStyle>
          <a:p>
            <a:pPr algn="ctr" eaLnBrk="1" hangingPunct="1">
              <a:spcBef>
                <a:spcPct val="0"/>
              </a:spcBef>
              <a:buClrTx/>
              <a:buFontTx/>
              <a:buNone/>
            </a:pPr>
            <a:r>
              <a:rPr lang="en-AU" altLang="en-US" sz="1800" dirty="0"/>
              <a:t>F4 – In-van customer direction</a:t>
            </a:r>
            <a:endParaRPr lang="en-US" altLang="en-US" sz="1800" dirty="0"/>
          </a:p>
        </p:txBody>
      </p:sp>
      <p:sp>
        <p:nvSpPr>
          <p:cNvPr id="15" name="Text Box 19">
            <a:extLst>
              <a:ext uri="{FF2B5EF4-FFF2-40B4-BE49-F238E27FC236}">
                <a16:creationId xmlns:a16="http://schemas.microsoft.com/office/drawing/2014/main" id="{CCF0DE27-68AF-F995-453A-85B008BBF01F}"/>
              </a:ext>
            </a:extLst>
          </p:cNvPr>
          <p:cNvSpPr txBox="1">
            <a:spLocks noChangeArrowheads="1"/>
          </p:cNvSpPr>
          <p:nvPr/>
        </p:nvSpPr>
        <p:spPr bwMode="auto">
          <a:xfrm>
            <a:off x="5436143" y="2414501"/>
            <a:ext cx="1390650" cy="646331"/>
          </a:xfrm>
          <a:prstGeom prst="rect">
            <a:avLst/>
          </a:prstGeom>
          <a:noFill/>
          <a:ln w="9525" algn="ctr">
            <a:solidFill>
              <a:schemeClr val="tx1"/>
            </a:solidFill>
            <a:miter lim="800000"/>
            <a:headEnd/>
            <a:tailEnd/>
          </a:ln>
          <a:effectLst/>
          <a:extLst>
            <a:ext uri="{909E8E84-426E-40DD-AFC4-6F175D3DCCD1}">
              <a14:hiddenFill xmlns:a14="http://schemas.microsoft.com/office/drawing/2010/main">
                <a:solidFill>
                  <a:srgbClr val="FFFF66"/>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50000"/>
              </a:spcBef>
              <a:buClr>
                <a:srgbClr val="887E6E"/>
              </a:buClr>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1pPr>
            <a:lvl2pPr marL="742950" indent="-285750">
              <a:spcBef>
                <a:spcPct val="25000"/>
              </a:spcBef>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2pPr>
            <a:lvl3pPr marL="1143000" indent="-228600">
              <a:spcBef>
                <a:spcPct val="25000"/>
              </a:spcBef>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3pPr>
            <a:lvl4pPr marL="1600200" indent="-228600">
              <a:spcBef>
                <a:spcPct val="25000"/>
              </a:spcBef>
              <a:buClr>
                <a:srgbClr val="887E6E"/>
              </a:buClr>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4pPr>
            <a:lvl5pPr marL="2057400" indent="-228600">
              <a:spcBef>
                <a:spcPct val="25000"/>
              </a:spcBef>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5pPr>
            <a:lvl6pPr marL="2514600" indent="-228600" eaLnBrk="0" fontAlgn="base" hangingPunct="0">
              <a:spcBef>
                <a:spcPct val="25000"/>
              </a:spcBef>
              <a:spcAft>
                <a:spcPct val="0"/>
              </a:spcAft>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6pPr>
            <a:lvl7pPr marL="2971800" indent="-228600" eaLnBrk="0" fontAlgn="base" hangingPunct="0">
              <a:spcBef>
                <a:spcPct val="25000"/>
              </a:spcBef>
              <a:spcAft>
                <a:spcPct val="0"/>
              </a:spcAft>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7pPr>
            <a:lvl8pPr marL="3429000" indent="-228600" eaLnBrk="0" fontAlgn="base" hangingPunct="0">
              <a:spcBef>
                <a:spcPct val="25000"/>
              </a:spcBef>
              <a:spcAft>
                <a:spcPct val="0"/>
              </a:spcAft>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8pPr>
            <a:lvl9pPr marL="3886200" indent="-228600" eaLnBrk="0" fontAlgn="base" hangingPunct="0">
              <a:spcBef>
                <a:spcPct val="25000"/>
              </a:spcBef>
              <a:spcAft>
                <a:spcPct val="0"/>
              </a:spcAft>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9pPr>
          </a:lstStyle>
          <a:p>
            <a:pPr algn="ctr" eaLnBrk="1" hangingPunct="1">
              <a:spcBef>
                <a:spcPct val="0"/>
              </a:spcBef>
              <a:buClrTx/>
              <a:buFontTx/>
              <a:buNone/>
            </a:pPr>
            <a:r>
              <a:rPr lang="en-AU" altLang="en-US" sz="1800" dirty="0"/>
              <a:t>F5 – Self-driving van</a:t>
            </a:r>
            <a:endParaRPr lang="en-US" altLang="en-US" sz="1800" dirty="0">
              <a:solidFill>
                <a:schemeClr val="bg1"/>
              </a:solidFill>
            </a:endParaRPr>
          </a:p>
        </p:txBody>
      </p:sp>
      <p:sp>
        <p:nvSpPr>
          <p:cNvPr id="16" name="Text Box 19">
            <a:extLst>
              <a:ext uri="{FF2B5EF4-FFF2-40B4-BE49-F238E27FC236}">
                <a16:creationId xmlns:a16="http://schemas.microsoft.com/office/drawing/2014/main" id="{C1A83F84-A42C-84AE-11CF-3E9A33C8F280}"/>
              </a:ext>
            </a:extLst>
          </p:cNvPr>
          <p:cNvSpPr txBox="1">
            <a:spLocks noChangeArrowheads="1"/>
          </p:cNvSpPr>
          <p:nvPr/>
        </p:nvSpPr>
        <p:spPr bwMode="auto">
          <a:xfrm>
            <a:off x="2734254" y="1283341"/>
            <a:ext cx="1292487" cy="646331"/>
          </a:xfrm>
          <a:prstGeom prst="rect">
            <a:avLst/>
          </a:prstGeom>
          <a:noFill/>
          <a:ln w="9525" algn="ctr">
            <a:solidFill>
              <a:schemeClr val="tx1"/>
            </a:solidFill>
            <a:miter lim="800000"/>
            <a:headEnd/>
            <a:tailEnd/>
          </a:ln>
          <a:effectLst/>
          <a:extLst>
            <a:ext uri="{909E8E84-426E-40DD-AFC4-6F175D3DCCD1}">
              <a14:hiddenFill xmlns:a14="http://schemas.microsoft.com/office/drawing/2010/main">
                <a:solidFill>
                  <a:srgbClr val="FFFF66"/>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50000"/>
              </a:spcBef>
              <a:buClr>
                <a:srgbClr val="887E6E"/>
              </a:buClr>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1pPr>
            <a:lvl2pPr marL="742950" indent="-285750">
              <a:spcBef>
                <a:spcPct val="25000"/>
              </a:spcBef>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2pPr>
            <a:lvl3pPr marL="1143000" indent="-228600">
              <a:spcBef>
                <a:spcPct val="25000"/>
              </a:spcBef>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3pPr>
            <a:lvl4pPr marL="1600200" indent="-228600">
              <a:spcBef>
                <a:spcPct val="25000"/>
              </a:spcBef>
              <a:buClr>
                <a:srgbClr val="887E6E"/>
              </a:buClr>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4pPr>
            <a:lvl5pPr marL="2057400" indent="-228600">
              <a:spcBef>
                <a:spcPct val="25000"/>
              </a:spcBef>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5pPr>
            <a:lvl6pPr marL="2514600" indent="-228600" eaLnBrk="0" fontAlgn="base" hangingPunct="0">
              <a:spcBef>
                <a:spcPct val="25000"/>
              </a:spcBef>
              <a:spcAft>
                <a:spcPct val="0"/>
              </a:spcAft>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6pPr>
            <a:lvl7pPr marL="2971800" indent="-228600" eaLnBrk="0" fontAlgn="base" hangingPunct="0">
              <a:spcBef>
                <a:spcPct val="25000"/>
              </a:spcBef>
              <a:spcAft>
                <a:spcPct val="0"/>
              </a:spcAft>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7pPr>
            <a:lvl8pPr marL="3429000" indent="-228600" eaLnBrk="0" fontAlgn="base" hangingPunct="0">
              <a:spcBef>
                <a:spcPct val="25000"/>
              </a:spcBef>
              <a:spcAft>
                <a:spcPct val="0"/>
              </a:spcAft>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8pPr>
            <a:lvl9pPr marL="3886200" indent="-228600" eaLnBrk="0" fontAlgn="base" hangingPunct="0">
              <a:spcBef>
                <a:spcPct val="25000"/>
              </a:spcBef>
              <a:spcAft>
                <a:spcPct val="0"/>
              </a:spcAft>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9pPr>
          </a:lstStyle>
          <a:p>
            <a:pPr algn="ctr" eaLnBrk="1" hangingPunct="1">
              <a:spcBef>
                <a:spcPct val="0"/>
              </a:spcBef>
              <a:buClrTx/>
              <a:buFontTx/>
              <a:buNone/>
            </a:pPr>
            <a:r>
              <a:rPr lang="en-AU" altLang="en-US" sz="1800" dirty="0"/>
              <a:t>F3 – Self driving car</a:t>
            </a:r>
            <a:endParaRPr lang="en-US" altLang="en-US" sz="1800" dirty="0">
              <a:solidFill>
                <a:schemeClr val="bg1"/>
              </a:solidFill>
            </a:endParaRPr>
          </a:p>
        </p:txBody>
      </p:sp>
      <p:cxnSp>
        <p:nvCxnSpPr>
          <p:cNvPr id="8" name="Elbow Connector 8">
            <a:extLst>
              <a:ext uri="{FF2B5EF4-FFF2-40B4-BE49-F238E27FC236}">
                <a16:creationId xmlns:a16="http://schemas.microsoft.com/office/drawing/2014/main" id="{01E78C99-1434-08EB-B515-28CD5131C901}"/>
              </a:ext>
            </a:extLst>
          </p:cNvPr>
          <p:cNvCxnSpPr>
            <a:cxnSpLocks/>
            <a:stCxn id="3" idx="3"/>
          </p:cNvCxnSpPr>
          <p:nvPr/>
        </p:nvCxnSpPr>
        <p:spPr>
          <a:xfrm>
            <a:off x="2524490" y="2640855"/>
            <a:ext cx="1696528" cy="12700"/>
          </a:xfrm>
          <a:prstGeom prst="bentConnector3">
            <a:avLst>
              <a:gd name="adj1" fmla="val 50000"/>
            </a:avLst>
          </a:prstGeom>
          <a:ln w="38100">
            <a:solidFill>
              <a:schemeClr val="tx1"/>
            </a:solidFill>
            <a:headEnd type="none" w="med" len="med"/>
            <a:tailEnd type="triangle" w="lg" len="lg"/>
          </a:ln>
        </p:spPr>
        <p:style>
          <a:lnRef idx="1">
            <a:schemeClr val="accent1"/>
          </a:lnRef>
          <a:fillRef idx="0">
            <a:schemeClr val="accent1"/>
          </a:fillRef>
          <a:effectRef idx="0">
            <a:schemeClr val="accent1"/>
          </a:effectRef>
          <a:fontRef idx="minor">
            <a:schemeClr val="tx1"/>
          </a:fontRef>
        </p:style>
      </p:cxnSp>
      <p:cxnSp>
        <p:nvCxnSpPr>
          <p:cNvPr id="52" name="Elbow Connector 8">
            <a:extLst>
              <a:ext uri="{FF2B5EF4-FFF2-40B4-BE49-F238E27FC236}">
                <a16:creationId xmlns:a16="http://schemas.microsoft.com/office/drawing/2014/main" id="{0071DDB9-02EE-BA2B-2962-F3A01CB3A449}"/>
              </a:ext>
            </a:extLst>
          </p:cNvPr>
          <p:cNvCxnSpPr>
            <a:cxnSpLocks/>
            <a:stCxn id="15" idx="3"/>
          </p:cNvCxnSpPr>
          <p:nvPr/>
        </p:nvCxnSpPr>
        <p:spPr>
          <a:xfrm>
            <a:off x="6826793" y="2737667"/>
            <a:ext cx="1938516" cy="1140119"/>
          </a:xfrm>
          <a:prstGeom prst="bentConnector3">
            <a:avLst>
              <a:gd name="adj1" fmla="val 50000"/>
            </a:avLst>
          </a:prstGeom>
          <a:ln w="38100">
            <a:solidFill>
              <a:schemeClr val="tx1"/>
            </a:solidFill>
            <a:headEnd type="none" w="med" len="med"/>
            <a:tailEnd type="triangle" w="lg" len="lg"/>
          </a:ln>
        </p:spPr>
        <p:style>
          <a:lnRef idx="1">
            <a:schemeClr val="accent1"/>
          </a:lnRef>
          <a:fillRef idx="0">
            <a:schemeClr val="accent1"/>
          </a:fillRef>
          <a:effectRef idx="0">
            <a:schemeClr val="accent1"/>
          </a:effectRef>
          <a:fontRef idx="minor">
            <a:schemeClr val="tx1"/>
          </a:fontRef>
        </p:style>
      </p:cxnSp>
      <p:cxnSp>
        <p:nvCxnSpPr>
          <p:cNvPr id="57" name="Elbow Connector 8">
            <a:extLst>
              <a:ext uri="{FF2B5EF4-FFF2-40B4-BE49-F238E27FC236}">
                <a16:creationId xmlns:a16="http://schemas.microsoft.com/office/drawing/2014/main" id="{ED48BF6A-5A66-156C-6C23-D36348498F08}"/>
              </a:ext>
            </a:extLst>
          </p:cNvPr>
          <p:cNvCxnSpPr>
            <a:cxnSpLocks/>
            <a:stCxn id="14" idx="3"/>
          </p:cNvCxnSpPr>
          <p:nvPr/>
        </p:nvCxnSpPr>
        <p:spPr>
          <a:xfrm>
            <a:off x="4761916" y="4929778"/>
            <a:ext cx="822016" cy="836621"/>
          </a:xfrm>
          <a:prstGeom prst="bentConnector2">
            <a:avLst/>
          </a:prstGeom>
          <a:ln w="38100">
            <a:solidFill>
              <a:schemeClr val="tx1"/>
            </a:solidFill>
            <a:headEnd type="none" w="med" len="med"/>
            <a:tailEnd type="triangle" w="lg" len="lg"/>
          </a:ln>
        </p:spPr>
        <p:style>
          <a:lnRef idx="1">
            <a:schemeClr val="accent1"/>
          </a:lnRef>
          <a:fillRef idx="0">
            <a:schemeClr val="accent1"/>
          </a:fillRef>
          <a:effectRef idx="0">
            <a:schemeClr val="accent1"/>
          </a:effectRef>
          <a:fontRef idx="minor">
            <a:schemeClr val="tx1"/>
          </a:fontRef>
        </p:style>
      </p:cxnSp>
      <p:sp>
        <p:nvSpPr>
          <p:cNvPr id="58" name="TextBox 57">
            <a:extLst>
              <a:ext uri="{FF2B5EF4-FFF2-40B4-BE49-F238E27FC236}">
                <a16:creationId xmlns:a16="http://schemas.microsoft.com/office/drawing/2014/main" id="{EEEB815F-C811-91FD-A042-AB725DCA08DB}"/>
              </a:ext>
            </a:extLst>
          </p:cNvPr>
          <p:cNvSpPr txBox="1"/>
          <p:nvPr/>
        </p:nvSpPr>
        <p:spPr>
          <a:xfrm>
            <a:off x="7677977" y="3957973"/>
            <a:ext cx="1466023" cy="1477328"/>
          </a:xfrm>
          <a:prstGeom prst="rect">
            <a:avLst/>
          </a:prstGeom>
          <a:noFill/>
          <a:ln>
            <a:noFill/>
          </a:ln>
        </p:spPr>
        <p:txBody>
          <a:bodyPr wrap="square">
            <a:spAutoFit/>
          </a:bodyPr>
          <a:lstStyle/>
          <a:p>
            <a:pPr algn="ctr" fontAlgn="auto">
              <a:spcBef>
                <a:spcPts val="0"/>
              </a:spcBef>
              <a:spcAft>
                <a:spcPts val="0"/>
              </a:spcAft>
              <a:defRPr/>
            </a:pPr>
            <a:r>
              <a:rPr lang="en-AU" sz="1800" dirty="0">
                <a:solidFill>
                  <a:schemeClr val="tx1"/>
                </a:solidFill>
                <a:latin typeface="+mn-lt"/>
                <a:cs typeface="+mn-cs"/>
              </a:rPr>
              <a:t>Arrive destination.  Goods picked by customer</a:t>
            </a:r>
          </a:p>
        </p:txBody>
      </p:sp>
      <p:sp>
        <p:nvSpPr>
          <p:cNvPr id="60" name="TextBox 59">
            <a:extLst>
              <a:ext uri="{FF2B5EF4-FFF2-40B4-BE49-F238E27FC236}">
                <a16:creationId xmlns:a16="http://schemas.microsoft.com/office/drawing/2014/main" id="{E9E3A827-A676-C0C5-4FAB-7BED29CE5322}"/>
              </a:ext>
            </a:extLst>
          </p:cNvPr>
          <p:cNvSpPr txBox="1"/>
          <p:nvPr/>
        </p:nvSpPr>
        <p:spPr>
          <a:xfrm>
            <a:off x="2509229" y="2317158"/>
            <a:ext cx="1869373" cy="584775"/>
          </a:xfrm>
          <a:prstGeom prst="rect">
            <a:avLst/>
          </a:prstGeom>
          <a:noFill/>
          <a:ln>
            <a:noFill/>
          </a:ln>
        </p:spPr>
        <p:txBody>
          <a:bodyPr wrap="square">
            <a:spAutoFit/>
          </a:bodyPr>
          <a:lstStyle/>
          <a:p>
            <a:pPr algn="ctr" fontAlgn="auto">
              <a:spcBef>
                <a:spcPts val="0"/>
              </a:spcBef>
              <a:spcAft>
                <a:spcPts val="0"/>
              </a:spcAft>
              <a:defRPr/>
            </a:pPr>
            <a:r>
              <a:rPr lang="en-AU" sz="1600" dirty="0">
                <a:solidFill>
                  <a:schemeClr val="tx1"/>
                </a:solidFill>
                <a:latin typeface="+mn-lt"/>
                <a:cs typeface="+mn-cs"/>
              </a:rPr>
              <a:t>Uber style call for goods delivery</a:t>
            </a:r>
          </a:p>
        </p:txBody>
      </p:sp>
      <p:cxnSp>
        <p:nvCxnSpPr>
          <p:cNvPr id="10" name="Elbow Connector 8">
            <a:extLst>
              <a:ext uri="{FF2B5EF4-FFF2-40B4-BE49-F238E27FC236}">
                <a16:creationId xmlns:a16="http://schemas.microsoft.com/office/drawing/2014/main" id="{AF7E5FA9-7B14-7B5C-445D-7A215EEE4406}"/>
              </a:ext>
            </a:extLst>
          </p:cNvPr>
          <p:cNvCxnSpPr>
            <a:cxnSpLocks/>
            <a:endCxn id="3" idx="2"/>
          </p:cNvCxnSpPr>
          <p:nvPr/>
        </p:nvCxnSpPr>
        <p:spPr>
          <a:xfrm rot="5400000" flipH="1" flipV="1">
            <a:off x="1273212" y="3878040"/>
            <a:ext cx="1369770" cy="95729"/>
          </a:xfrm>
          <a:prstGeom prst="bentConnector3">
            <a:avLst>
              <a:gd name="adj1" fmla="val 50000"/>
            </a:avLst>
          </a:prstGeom>
          <a:ln w="38100">
            <a:solidFill>
              <a:schemeClr val="tx1"/>
            </a:solidFill>
            <a:headEnd type="none" w="med" len="med"/>
            <a:tailEnd type="triangle" w="lg" len="lg"/>
          </a:ln>
        </p:spPr>
        <p:style>
          <a:lnRef idx="1">
            <a:schemeClr val="accent1"/>
          </a:lnRef>
          <a:fillRef idx="0">
            <a:schemeClr val="accent1"/>
          </a:fillRef>
          <a:effectRef idx="0">
            <a:schemeClr val="accent1"/>
          </a:effectRef>
          <a:fontRef idx="minor">
            <a:schemeClr val="tx1"/>
          </a:fontRef>
        </p:style>
      </p:cxnSp>
      <p:sp>
        <p:nvSpPr>
          <p:cNvPr id="25" name="TextBox 24">
            <a:extLst>
              <a:ext uri="{FF2B5EF4-FFF2-40B4-BE49-F238E27FC236}">
                <a16:creationId xmlns:a16="http://schemas.microsoft.com/office/drawing/2014/main" id="{2CFDC8F9-A3AA-0222-571B-45FF47472F90}"/>
              </a:ext>
            </a:extLst>
          </p:cNvPr>
          <p:cNvSpPr txBox="1"/>
          <p:nvPr/>
        </p:nvSpPr>
        <p:spPr>
          <a:xfrm>
            <a:off x="1969456" y="3601792"/>
            <a:ext cx="1173348" cy="584775"/>
          </a:xfrm>
          <a:prstGeom prst="rect">
            <a:avLst/>
          </a:prstGeom>
          <a:noFill/>
          <a:ln>
            <a:noFill/>
          </a:ln>
        </p:spPr>
        <p:txBody>
          <a:bodyPr wrap="square">
            <a:spAutoFit/>
          </a:bodyPr>
          <a:lstStyle/>
          <a:p>
            <a:pPr fontAlgn="auto">
              <a:spcBef>
                <a:spcPts val="0"/>
              </a:spcBef>
              <a:spcAft>
                <a:spcPts val="0"/>
              </a:spcAft>
              <a:defRPr/>
            </a:pPr>
            <a:r>
              <a:rPr lang="en-AU" sz="1600" dirty="0">
                <a:solidFill>
                  <a:schemeClr val="tx1"/>
                </a:solidFill>
                <a:latin typeface="+mn-lt"/>
                <a:cs typeface="+mn-cs"/>
              </a:rPr>
              <a:t>Order completed</a:t>
            </a:r>
          </a:p>
        </p:txBody>
      </p:sp>
      <p:cxnSp>
        <p:nvCxnSpPr>
          <p:cNvPr id="26" name="Elbow Connector 8">
            <a:extLst>
              <a:ext uri="{FF2B5EF4-FFF2-40B4-BE49-F238E27FC236}">
                <a16:creationId xmlns:a16="http://schemas.microsoft.com/office/drawing/2014/main" id="{B1D949B3-DE36-DC40-4BDA-44304DE12049}"/>
              </a:ext>
            </a:extLst>
          </p:cNvPr>
          <p:cNvCxnSpPr>
            <a:cxnSpLocks/>
          </p:cNvCxnSpPr>
          <p:nvPr/>
        </p:nvCxnSpPr>
        <p:spPr>
          <a:xfrm>
            <a:off x="6619512" y="1765843"/>
            <a:ext cx="1991087" cy="3810"/>
          </a:xfrm>
          <a:prstGeom prst="bentConnector3">
            <a:avLst>
              <a:gd name="adj1" fmla="val 50000"/>
            </a:avLst>
          </a:prstGeom>
          <a:ln w="38100">
            <a:solidFill>
              <a:schemeClr val="tx1"/>
            </a:solidFill>
            <a:headEnd type="none" w="med" len="med"/>
            <a:tailEnd type="triangle" w="lg" len="lg"/>
          </a:ln>
        </p:spPr>
        <p:style>
          <a:lnRef idx="1">
            <a:schemeClr val="accent1"/>
          </a:lnRef>
          <a:fillRef idx="0">
            <a:schemeClr val="accent1"/>
          </a:fillRef>
          <a:effectRef idx="0">
            <a:schemeClr val="accent1"/>
          </a:effectRef>
          <a:fontRef idx="minor">
            <a:schemeClr val="tx1"/>
          </a:fontRef>
        </p:style>
      </p:cxnSp>
      <p:sp>
        <p:nvSpPr>
          <p:cNvPr id="27" name="TextBox 26">
            <a:extLst>
              <a:ext uri="{FF2B5EF4-FFF2-40B4-BE49-F238E27FC236}">
                <a16:creationId xmlns:a16="http://schemas.microsoft.com/office/drawing/2014/main" id="{FB8D6E89-B666-0A2E-8F32-AA50C0471C74}"/>
              </a:ext>
            </a:extLst>
          </p:cNvPr>
          <p:cNvSpPr txBox="1"/>
          <p:nvPr/>
        </p:nvSpPr>
        <p:spPr>
          <a:xfrm>
            <a:off x="7169748" y="1165679"/>
            <a:ext cx="1982053" cy="1200329"/>
          </a:xfrm>
          <a:prstGeom prst="rect">
            <a:avLst/>
          </a:prstGeom>
          <a:noFill/>
          <a:ln>
            <a:noFill/>
          </a:ln>
        </p:spPr>
        <p:txBody>
          <a:bodyPr wrap="square">
            <a:spAutoFit/>
          </a:bodyPr>
          <a:lstStyle/>
          <a:p>
            <a:pPr lvl="1" algn="ctr" fontAlgn="auto">
              <a:spcBef>
                <a:spcPts val="0"/>
              </a:spcBef>
              <a:spcAft>
                <a:spcPts val="0"/>
              </a:spcAft>
              <a:defRPr/>
            </a:pPr>
            <a:r>
              <a:rPr lang="en-AU" sz="1800" dirty="0">
                <a:solidFill>
                  <a:schemeClr val="tx1"/>
                </a:solidFill>
                <a:latin typeface="+mn-lt"/>
              </a:rPr>
              <a:t>C</a:t>
            </a:r>
            <a:r>
              <a:rPr lang="en-AU" sz="1800" dirty="0">
                <a:solidFill>
                  <a:schemeClr val="tx1"/>
                </a:solidFill>
                <a:latin typeface="+mn-lt"/>
                <a:cs typeface="+mn-cs"/>
              </a:rPr>
              <a:t>ustomer bank account debited</a:t>
            </a:r>
          </a:p>
        </p:txBody>
      </p:sp>
      <p:sp>
        <p:nvSpPr>
          <p:cNvPr id="31" name="TextBox 30">
            <a:extLst>
              <a:ext uri="{FF2B5EF4-FFF2-40B4-BE49-F238E27FC236}">
                <a16:creationId xmlns:a16="http://schemas.microsoft.com/office/drawing/2014/main" id="{060B4BEB-10D4-03D2-270F-8B4464865078}"/>
              </a:ext>
            </a:extLst>
          </p:cNvPr>
          <p:cNvSpPr txBox="1"/>
          <p:nvPr/>
        </p:nvSpPr>
        <p:spPr>
          <a:xfrm>
            <a:off x="1762876" y="4937928"/>
            <a:ext cx="1390650" cy="584775"/>
          </a:xfrm>
          <a:prstGeom prst="rect">
            <a:avLst/>
          </a:prstGeom>
          <a:noFill/>
          <a:ln>
            <a:noFill/>
          </a:ln>
        </p:spPr>
        <p:txBody>
          <a:bodyPr wrap="square">
            <a:spAutoFit/>
          </a:bodyPr>
          <a:lstStyle/>
          <a:p>
            <a:pPr algn="ctr" fontAlgn="auto">
              <a:spcBef>
                <a:spcPts val="0"/>
              </a:spcBef>
              <a:spcAft>
                <a:spcPts val="0"/>
              </a:spcAft>
              <a:defRPr/>
            </a:pPr>
            <a:r>
              <a:rPr lang="en-AU" sz="1600" dirty="0">
                <a:solidFill>
                  <a:schemeClr val="tx1"/>
                </a:solidFill>
                <a:latin typeface="+mn-lt"/>
                <a:cs typeface="+mn-cs"/>
              </a:rPr>
              <a:t>Van at stop locations</a:t>
            </a:r>
          </a:p>
        </p:txBody>
      </p:sp>
      <p:cxnSp>
        <p:nvCxnSpPr>
          <p:cNvPr id="77" name="Elbow Connector 8">
            <a:extLst>
              <a:ext uri="{FF2B5EF4-FFF2-40B4-BE49-F238E27FC236}">
                <a16:creationId xmlns:a16="http://schemas.microsoft.com/office/drawing/2014/main" id="{88830095-8467-BCE0-D590-4BA48FCD2316}"/>
              </a:ext>
            </a:extLst>
          </p:cNvPr>
          <p:cNvCxnSpPr>
            <a:cxnSpLocks/>
            <a:endCxn id="14" idx="1"/>
          </p:cNvCxnSpPr>
          <p:nvPr/>
        </p:nvCxnSpPr>
        <p:spPr>
          <a:xfrm flipV="1">
            <a:off x="2272145" y="4929778"/>
            <a:ext cx="997737" cy="16300"/>
          </a:xfrm>
          <a:prstGeom prst="bentConnector3">
            <a:avLst>
              <a:gd name="adj1" fmla="val 50000"/>
            </a:avLst>
          </a:prstGeom>
          <a:ln w="38100">
            <a:solidFill>
              <a:schemeClr val="tx1"/>
            </a:solidFill>
            <a:headEnd type="none" w="med" len="med"/>
            <a:tailEnd type="triangle" w="lg" len="lg"/>
          </a:ln>
        </p:spPr>
        <p:style>
          <a:lnRef idx="1">
            <a:schemeClr val="accent1"/>
          </a:lnRef>
          <a:fillRef idx="0">
            <a:schemeClr val="accent1"/>
          </a:fillRef>
          <a:effectRef idx="0">
            <a:schemeClr val="accent1"/>
          </a:effectRef>
          <a:fontRef idx="minor">
            <a:schemeClr val="tx1"/>
          </a:fontRef>
        </p:style>
      </p:cxnSp>
      <p:sp>
        <p:nvSpPr>
          <p:cNvPr id="6" name="Date Placeholder 5">
            <a:extLst>
              <a:ext uri="{FF2B5EF4-FFF2-40B4-BE49-F238E27FC236}">
                <a16:creationId xmlns:a16="http://schemas.microsoft.com/office/drawing/2014/main" id="{FF6F37CB-533A-8A90-4261-F52671B4D1C0}"/>
              </a:ext>
            </a:extLst>
          </p:cNvPr>
          <p:cNvSpPr>
            <a:spLocks noGrp="1"/>
          </p:cNvSpPr>
          <p:nvPr>
            <p:ph type="dt" sz="half" idx="10"/>
          </p:nvPr>
        </p:nvSpPr>
        <p:spPr/>
        <p:txBody>
          <a:bodyPr/>
          <a:lstStyle/>
          <a:p>
            <a:pPr>
              <a:defRPr/>
            </a:pPr>
            <a:r>
              <a:rPr lang="en-US"/>
              <a:t>RMIT University©2025</a:t>
            </a:r>
            <a:endParaRPr lang="en-AU"/>
          </a:p>
        </p:txBody>
      </p:sp>
      <p:sp>
        <p:nvSpPr>
          <p:cNvPr id="9" name="Footer Placeholder 8">
            <a:extLst>
              <a:ext uri="{FF2B5EF4-FFF2-40B4-BE49-F238E27FC236}">
                <a16:creationId xmlns:a16="http://schemas.microsoft.com/office/drawing/2014/main" id="{2CCF8C09-F631-4D82-5596-529A890E8C2B}"/>
              </a:ext>
            </a:extLst>
          </p:cNvPr>
          <p:cNvSpPr>
            <a:spLocks noGrp="1"/>
          </p:cNvSpPr>
          <p:nvPr>
            <p:ph type="ftr" sz="quarter" idx="11"/>
          </p:nvPr>
        </p:nvSpPr>
        <p:spPr/>
        <p:txBody>
          <a:bodyPr/>
          <a:lstStyle/>
          <a:p>
            <a:pPr>
              <a:defRPr/>
            </a:pPr>
            <a:r>
              <a:rPr lang="en-AU"/>
              <a:t>School of Engineering</a:t>
            </a:r>
          </a:p>
        </p:txBody>
      </p:sp>
      <p:sp>
        <p:nvSpPr>
          <p:cNvPr id="67" name="TextBox 66">
            <a:extLst>
              <a:ext uri="{FF2B5EF4-FFF2-40B4-BE49-F238E27FC236}">
                <a16:creationId xmlns:a16="http://schemas.microsoft.com/office/drawing/2014/main" id="{1244AEC4-6254-3557-1C47-DCE7DE24FC4B}"/>
              </a:ext>
            </a:extLst>
          </p:cNvPr>
          <p:cNvSpPr txBox="1"/>
          <p:nvPr/>
        </p:nvSpPr>
        <p:spPr>
          <a:xfrm>
            <a:off x="5652515" y="4963420"/>
            <a:ext cx="1882997" cy="830997"/>
          </a:xfrm>
          <a:prstGeom prst="rect">
            <a:avLst/>
          </a:prstGeom>
          <a:noFill/>
          <a:ln>
            <a:noFill/>
          </a:ln>
        </p:spPr>
        <p:txBody>
          <a:bodyPr wrap="square">
            <a:spAutoFit/>
          </a:bodyPr>
          <a:lstStyle/>
          <a:p>
            <a:pPr fontAlgn="auto">
              <a:spcBef>
                <a:spcPts val="0"/>
              </a:spcBef>
              <a:spcAft>
                <a:spcPts val="0"/>
              </a:spcAft>
              <a:defRPr/>
            </a:pPr>
            <a:r>
              <a:rPr lang="en-AU" sz="1600" dirty="0">
                <a:solidFill>
                  <a:schemeClr val="tx1"/>
                </a:solidFill>
                <a:latin typeface="+mn-lt"/>
                <a:cs typeface="+mn-cs"/>
              </a:rPr>
              <a:t>Direction to customer (loading or picking)</a:t>
            </a:r>
          </a:p>
        </p:txBody>
      </p:sp>
    </p:spTree>
    <p:extLst>
      <p:ext uri="{BB962C8B-B14F-4D97-AF65-F5344CB8AC3E}">
        <p14:creationId xmlns:p14="http://schemas.microsoft.com/office/powerpoint/2010/main" val="4128776568"/>
      </p:ext>
    </p:extLst>
  </p:cSld>
  <p:clrMapOvr>
    <a:masterClrMapping/>
  </p:clrMapOvr>
  <p:transition spd="slow">
    <p:wipe/>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AEC0B8C-8C00-D720-4CA0-358456D9EB6C}"/>
            </a:ext>
          </a:extLst>
        </p:cNvPr>
        <p:cNvGrpSpPr/>
        <p:nvPr/>
      </p:nvGrpSpPr>
      <p:grpSpPr>
        <a:xfrm>
          <a:off x="0" y="0"/>
          <a:ext cx="0" cy="0"/>
          <a:chOff x="0" y="0"/>
          <a:chExt cx="0" cy="0"/>
        </a:xfrm>
      </p:grpSpPr>
      <p:sp>
        <p:nvSpPr>
          <p:cNvPr id="12290" name="Rectangle 2">
            <a:extLst>
              <a:ext uri="{FF2B5EF4-FFF2-40B4-BE49-F238E27FC236}">
                <a16:creationId xmlns:a16="http://schemas.microsoft.com/office/drawing/2014/main" id="{D8AA1240-B70F-3068-B3A5-77F56E1CF68A}"/>
              </a:ext>
            </a:extLst>
          </p:cNvPr>
          <p:cNvSpPr>
            <a:spLocks noGrp="1" noChangeArrowheads="1"/>
          </p:cNvSpPr>
          <p:nvPr>
            <p:ph type="title"/>
          </p:nvPr>
        </p:nvSpPr>
        <p:spPr/>
        <p:txBody>
          <a:bodyPr/>
          <a:lstStyle/>
          <a:p>
            <a:r>
              <a:rPr lang="en-AU" altLang="en-US" dirty="0">
                <a:ea typeface="ＭＳ Ｐゴシック" panose="020B0600070205080204" pitchFamily="34" charset="-128"/>
              </a:rPr>
              <a:t>Hierarchy of Functions – Driverless car/van</a:t>
            </a:r>
            <a:endParaRPr lang="en-US" altLang="en-US" dirty="0">
              <a:ea typeface="ＭＳ Ｐゴシック" panose="020B0600070205080204" pitchFamily="34" charset="-128"/>
            </a:endParaRPr>
          </a:p>
        </p:txBody>
      </p:sp>
      <p:sp>
        <p:nvSpPr>
          <p:cNvPr id="12291" name="Text Box 3">
            <a:extLst>
              <a:ext uri="{FF2B5EF4-FFF2-40B4-BE49-F238E27FC236}">
                <a16:creationId xmlns:a16="http://schemas.microsoft.com/office/drawing/2014/main" id="{B3856166-F7EE-5FC7-EA53-C77E87A506BA}"/>
              </a:ext>
            </a:extLst>
          </p:cNvPr>
          <p:cNvSpPr txBox="1">
            <a:spLocks noChangeArrowheads="1"/>
          </p:cNvSpPr>
          <p:nvPr/>
        </p:nvSpPr>
        <p:spPr bwMode="auto">
          <a:xfrm>
            <a:off x="2588980" y="996920"/>
            <a:ext cx="3471863" cy="1015663"/>
          </a:xfrm>
          <a:prstGeom prst="rect">
            <a:avLst/>
          </a:prstGeom>
          <a:noFill/>
          <a:ln w="9525" algn="ctr">
            <a:solidFill>
              <a:schemeClr val="tx1"/>
            </a:solidFill>
            <a:miter lim="800000"/>
            <a:headEnd/>
            <a:tailEnd/>
          </a:ln>
          <a:effectLst/>
          <a:extLst>
            <a:ext uri="{909E8E84-426E-40DD-AFC4-6F175D3DCCD1}">
              <a14:hiddenFill xmlns:a14="http://schemas.microsoft.com/office/drawing/2010/main">
                <a:solidFill>
                  <a:srgbClr val="FF66CC"/>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50000"/>
              </a:spcBef>
              <a:buClr>
                <a:srgbClr val="887E6E"/>
              </a:buClr>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1pPr>
            <a:lvl2pPr marL="742950" indent="-285750">
              <a:spcBef>
                <a:spcPct val="25000"/>
              </a:spcBef>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2pPr>
            <a:lvl3pPr marL="1143000" indent="-228600">
              <a:spcBef>
                <a:spcPct val="25000"/>
              </a:spcBef>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3pPr>
            <a:lvl4pPr marL="1600200" indent="-228600">
              <a:spcBef>
                <a:spcPct val="25000"/>
              </a:spcBef>
              <a:buClr>
                <a:srgbClr val="887E6E"/>
              </a:buClr>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4pPr>
            <a:lvl5pPr marL="2057400" indent="-228600">
              <a:spcBef>
                <a:spcPct val="25000"/>
              </a:spcBef>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5pPr>
            <a:lvl6pPr marL="2514600" indent="-228600" eaLnBrk="0" fontAlgn="base" hangingPunct="0">
              <a:spcBef>
                <a:spcPct val="25000"/>
              </a:spcBef>
              <a:spcAft>
                <a:spcPct val="0"/>
              </a:spcAft>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6pPr>
            <a:lvl7pPr marL="2971800" indent="-228600" eaLnBrk="0" fontAlgn="base" hangingPunct="0">
              <a:spcBef>
                <a:spcPct val="25000"/>
              </a:spcBef>
              <a:spcAft>
                <a:spcPct val="0"/>
              </a:spcAft>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7pPr>
            <a:lvl8pPr marL="3429000" indent="-228600" eaLnBrk="0" fontAlgn="base" hangingPunct="0">
              <a:spcBef>
                <a:spcPct val="25000"/>
              </a:spcBef>
              <a:spcAft>
                <a:spcPct val="0"/>
              </a:spcAft>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8pPr>
            <a:lvl9pPr marL="3886200" indent="-228600" eaLnBrk="0" fontAlgn="base" hangingPunct="0">
              <a:spcBef>
                <a:spcPct val="25000"/>
              </a:spcBef>
              <a:spcAft>
                <a:spcPct val="0"/>
              </a:spcAft>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9pPr>
          </a:lstStyle>
          <a:p>
            <a:pPr algn="ctr" eaLnBrk="1" hangingPunct="1">
              <a:spcBef>
                <a:spcPct val="0"/>
              </a:spcBef>
              <a:buClrTx/>
              <a:buFontTx/>
              <a:buNone/>
            </a:pPr>
            <a:r>
              <a:rPr lang="en-AU" altLang="en-US" sz="2000" dirty="0"/>
              <a:t>F0 – To transport people or goods without on-board personnel</a:t>
            </a:r>
            <a:endParaRPr lang="en-US" altLang="en-US" sz="2000" dirty="0"/>
          </a:p>
        </p:txBody>
      </p:sp>
      <p:sp>
        <p:nvSpPr>
          <p:cNvPr id="12292" name="Text Box 18">
            <a:extLst>
              <a:ext uri="{FF2B5EF4-FFF2-40B4-BE49-F238E27FC236}">
                <a16:creationId xmlns:a16="http://schemas.microsoft.com/office/drawing/2014/main" id="{2C621DC4-9859-CAB8-8022-364E8B08BBB1}"/>
              </a:ext>
            </a:extLst>
          </p:cNvPr>
          <p:cNvSpPr txBox="1">
            <a:spLocks noChangeArrowheads="1"/>
          </p:cNvSpPr>
          <p:nvPr/>
        </p:nvSpPr>
        <p:spPr bwMode="auto">
          <a:xfrm>
            <a:off x="632324" y="2973740"/>
            <a:ext cx="1255714" cy="1015663"/>
          </a:xfrm>
          <a:prstGeom prst="rect">
            <a:avLst/>
          </a:prstGeom>
          <a:noFill/>
          <a:ln w="9525" algn="ctr">
            <a:solidFill>
              <a:schemeClr val="tx1"/>
            </a:solidFill>
            <a:miter lim="800000"/>
            <a:headEnd/>
            <a:tailEnd/>
          </a:ln>
          <a:effectLst/>
          <a:extLst>
            <a:ext uri="{909E8E84-426E-40DD-AFC4-6F175D3DCCD1}">
              <a14:hiddenFill xmlns:a14="http://schemas.microsoft.com/office/drawing/2010/main">
                <a:solidFill>
                  <a:srgbClr val="FFFF66"/>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50000"/>
              </a:spcBef>
              <a:buClr>
                <a:srgbClr val="887E6E"/>
              </a:buClr>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1pPr>
            <a:lvl2pPr marL="742950" indent="-285750">
              <a:spcBef>
                <a:spcPct val="25000"/>
              </a:spcBef>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2pPr>
            <a:lvl3pPr marL="1143000" indent="-228600">
              <a:spcBef>
                <a:spcPct val="25000"/>
              </a:spcBef>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3pPr>
            <a:lvl4pPr marL="1600200" indent="-228600">
              <a:spcBef>
                <a:spcPct val="25000"/>
              </a:spcBef>
              <a:buClr>
                <a:srgbClr val="887E6E"/>
              </a:buClr>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4pPr>
            <a:lvl5pPr marL="2057400" indent="-228600">
              <a:spcBef>
                <a:spcPct val="25000"/>
              </a:spcBef>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5pPr>
            <a:lvl6pPr marL="2514600" indent="-228600" eaLnBrk="0" fontAlgn="base" hangingPunct="0">
              <a:spcBef>
                <a:spcPct val="25000"/>
              </a:spcBef>
              <a:spcAft>
                <a:spcPct val="0"/>
              </a:spcAft>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6pPr>
            <a:lvl7pPr marL="2971800" indent="-228600" eaLnBrk="0" fontAlgn="base" hangingPunct="0">
              <a:spcBef>
                <a:spcPct val="25000"/>
              </a:spcBef>
              <a:spcAft>
                <a:spcPct val="0"/>
              </a:spcAft>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7pPr>
            <a:lvl8pPr marL="3429000" indent="-228600" eaLnBrk="0" fontAlgn="base" hangingPunct="0">
              <a:spcBef>
                <a:spcPct val="25000"/>
              </a:spcBef>
              <a:spcAft>
                <a:spcPct val="0"/>
              </a:spcAft>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8pPr>
            <a:lvl9pPr marL="3886200" indent="-228600" eaLnBrk="0" fontAlgn="base" hangingPunct="0">
              <a:spcBef>
                <a:spcPct val="25000"/>
              </a:spcBef>
              <a:spcAft>
                <a:spcPct val="0"/>
              </a:spcAft>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9pPr>
          </a:lstStyle>
          <a:p>
            <a:pPr algn="ctr" eaLnBrk="1" hangingPunct="1">
              <a:spcBef>
                <a:spcPct val="0"/>
              </a:spcBef>
              <a:buClrTx/>
              <a:buFontTx/>
              <a:buNone/>
            </a:pPr>
            <a:r>
              <a:rPr lang="en-AU" altLang="en-US" sz="2000" dirty="0"/>
              <a:t>F1 – Server and Apps</a:t>
            </a:r>
            <a:endParaRPr lang="en-US" altLang="en-US" sz="2000" dirty="0"/>
          </a:p>
        </p:txBody>
      </p:sp>
      <p:sp>
        <p:nvSpPr>
          <p:cNvPr id="12293" name="Text Box 19">
            <a:extLst>
              <a:ext uri="{FF2B5EF4-FFF2-40B4-BE49-F238E27FC236}">
                <a16:creationId xmlns:a16="http://schemas.microsoft.com/office/drawing/2014/main" id="{75F8A538-FC72-1F2C-212B-E408DABF3EFC}"/>
              </a:ext>
            </a:extLst>
          </p:cNvPr>
          <p:cNvSpPr txBox="1">
            <a:spLocks noChangeArrowheads="1"/>
          </p:cNvSpPr>
          <p:nvPr/>
        </p:nvSpPr>
        <p:spPr bwMode="auto">
          <a:xfrm>
            <a:off x="2252354" y="2970565"/>
            <a:ext cx="1492034" cy="1015663"/>
          </a:xfrm>
          <a:prstGeom prst="rect">
            <a:avLst/>
          </a:prstGeom>
          <a:noFill/>
          <a:ln w="9525" algn="ctr">
            <a:solidFill>
              <a:schemeClr val="tx1"/>
            </a:solidFill>
            <a:miter lim="800000"/>
            <a:headEnd/>
            <a:tailEnd/>
          </a:ln>
          <a:effectLst/>
          <a:extLst>
            <a:ext uri="{909E8E84-426E-40DD-AFC4-6F175D3DCCD1}">
              <a14:hiddenFill xmlns:a14="http://schemas.microsoft.com/office/drawing/2010/main">
                <a:solidFill>
                  <a:srgbClr val="FFFF66"/>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50000"/>
              </a:spcBef>
              <a:buClr>
                <a:srgbClr val="887E6E"/>
              </a:buClr>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1pPr>
            <a:lvl2pPr marL="742950" indent="-285750">
              <a:spcBef>
                <a:spcPct val="25000"/>
              </a:spcBef>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2pPr>
            <a:lvl3pPr marL="1143000" indent="-228600">
              <a:spcBef>
                <a:spcPct val="25000"/>
              </a:spcBef>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3pPr>
            <a:lvl4pPr marL="1600200" indent="-228600">
              <a:spcBef>
                <a:spcPct val="25000"/>
              </a:spcBef>
              <a:buClr>
                <a:srgbClr val="887E6E"/>
              </a:buClr>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4pPr>
            <a:lvl5pPr marL="2057400" indent="-228600">
              <a:spcBef>
                <a:spcPct val="25000"/>
              </a:spcBef>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5pPr>
            <a:lvl6pPr marL="2514600" indent="-228600" eaLnBrk="0" fontAlgn="base" hangingPunct="0">
              <a:spcBef>
                <a:spcPct val="25000"/>
              </a:spcBef>
              <a:spcAft>
                <a:spcPct val="0"/>
              </a:spcAft>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6pPr>
            <a:lvl7pPr marL="2971800" indent="-228600" eaLnBrk="0" fontAlgn="base" hangingPunct="0">
              <a:spcBef>
                <a:spcPct val="25000"/>
              </a:spcBef>
              <a:spcAft>
                <a:spcPct val="0"/>
              </a:spcAft>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7pPr>
            <a:lvl8pPr marL="3429000" indent="-228600" eaLnBrk="0" fontAlgn="base" hangingPunct="0">
              <a:spcBef>
                <a:spcPct val="25000"/>
              </a:spcBef>
              <a:spcAft>
                <a:spcPct val="0"/>
              </a:spcAft>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8pPr>
            <a:lvl9pPr marL="3886200" indent="-228600" eaLnBrk="0" fontAlgn="base" hangingPunct="0">
              <a:spcBef>
                <a:spcPct val="25000"/>
              </a:spcBef>
              <a:spcAft>
                <a:spcPct val="0"/>
              </a:spcAft>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9pPr>
          </a:lstStyle>
          <a:p>
            <a:pPr algn="ctr" eaLnBrk="1" hangingPunct="1">
              <a:spcBef>
                <a:spcPct val="0"/>
              </a:spcBef>
              <a:buClrTx/>
              <a:buFontTx/>
              <a:buNone/>
            </a:pPr>
            <a:r>
              <a:rPr lang="en-AU" altLang="en-US" sz="2000" dirty="0"/>
              <a:t>F2 – In-car customer interaction</a:t>
            </a:r>
            <a:endParaRPr lang="en-US" altLang="en-US" sz="2000" dirty="0"/>
          </a:p>
        </p:txBody>
      </p:sp>
      <p:sp>
        <p:nvSpPr>
          <p:cNvPr id="12294" name="Text Box 20">
            <a:extLst>
              <a:ext uri="{FF2B5EF4-FFF2-40B4-BE49-F238E27FC236}">
                <a16:creationId xmlns:a16="http://schemas.microsoft.com/office/drawing/2014/main" id="{30D5858D-10A9-BF5E-85BB-C7311F215410}"/>
              </a:ext>
            </a:extLst>
          </p:cNvPr>
          <p:cNvSpPr txBox="1">
            <a:spLocks noChangeArrowheads="1"/>
          </p:cNvSpPr>
          <p:nvPr/>
        </p:nvSpPr>
        <p:spPr bwMode="auto">
          <a:xfrm>
            <a:off x="4108704" y="2970564"/>
            <a:ext cx="1194321" cy="1323439"/>
          </a:xfrm>
          <a:prstGeom prst="rect">
            <a:avLst/>
          </a:prstGeom>
          <a:noFill/>
          <a:ln w="9525" algn="ctr">
            <a:solidFill>
              <a:schemeClr val="tx1"/>
            </a:solidFill>
            <a:miter lim="800000"/>
            <a:headEnd/>
            <a:tailEnd/>
          </a:ln>
          <a:effectLst/>
          <a:extLst>
            <a:ext uri="{909E8E84-426E-40DD-AFC4-6F175D3DCCD1}">
              <a14:hiddenFill xmlns:a14="http://schemas.microsoft.com/office/drawing/2010/main">
                <a:solidFill>
                  <a:srgbClr val="FFFF66"/>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50000"/>
              </a:spcBef>
              <a:buClr>
                <a:srgbClr val="887E6E"/>
              </a:buClr>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1pPr>
            <a:lvl2pPr marL="742950" indent="-285750">
              <a:spcBef>
                <a:spcPct val="25000"/>
              </a:spcBef>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2pPr>
            <a:lvl3pPr marL="1143000" indent="-228600">
              <a:spcBef>
                <a:spcPct val="25000"/>
              </a:spcBef>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3pPr>
            <a:lvl4pPr marL="1600200" indent="-228600">
              <a:spcBef>
                <a:spcPct val="25000"/>
              </a:spcBef>
              <a:buClr>
                <a:srgbClr val="887E6E"/>
              </a:buClr>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4pPr>
            <a:lvl5pPr marL="2057400" indent="-228600">
              <a:spcBef>
                <a:spcPct val="25000"/>
              </a:spcBef>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5pPr>
            <a:lvl6pPr marL="2514600" indent="-228600" eaLnBrk="0" fontAlgn="base" hangingPunct="0">
              <a:spcBef>
                <a:spcPct val="25000"/>
              </a:spcBef>
              <a:spcAft>
                <a:spcPct val="0"/>
              </a:spcAft>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6pPr>
            <a:lvl7pPr marL="2971800" indent="-228600" eaLnBrk="0" fontAlgn="base" hangingPunct="0">
              <a:spcBef>
                <a:spcPct val="25000"/>
              </a:spcBef>
              <a:spcAft>
                <a:spcPct val="0"/>
              </a:spcAft>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7pPr>
            <a:lvl8pPr marL="3429000" indent="-228600" eaLnBrk="0" fontAlgn="base" hangingPunct="0">
              <a:spcBef>
                <a:spcPct val="25000"/>
              </a:spcBef>
              <a:spcAft>
                <a:spcPct val="0"/>
              </a:spcAft>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8pPr>
            <a:lvl9pPr marL="3886200" indent="-228600" eaLnBrk="0" fontAlgn="base" hangingPunct="0">
              <a:spcBef>
                <a:spcPct val="25000"/>
              </a:spcBef>
              <a:spcAft>
                <a:spcPct val="0"/>
              </a:spcAft>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9pPr>
          </a:lstStyle>
          <a:p>
            <a:pPr algn="ctr" eaLnBrk="1" hangingPunct="1">
              <a:spcBef>
                <a:spcPct val="0"/>
              </a:spcBef>
              <a:buClrTx/>
              <a:buFontTx/>
              <a:buNone/>
            </a:pPr>
            <a:r>
              <a:rPr lang="en-AU" altLang="en-US" sz="2000" dirty="0"/>
              <a:t>F3 – Self driving car</a:t>
            </a:r>
            <a:endParaRPr lang="en-US" altLang="en-US" sz="2000" dirty="0"/>
          </a:p>
        </p:txBody>
      </p:sp>
      <p:cxnSp>
        <p:nvCxnSpPr>
          <p:cNvPr id="12295" name="AutoShape 43">
            <a:extLst>
              <a:ext uri="{FF2B5EF4-FFF2-40B4-BE49-F238E27FC236}">
                <a16:creationId xmlns:a16="http://schemas.microsoft.com/office/drawing/2014/main" id="{60E8DBFF-4B0D-6D65-17CB-F020BC7EF783}"/>
              </a:ext>
            </a:extLst>
          </p:cNvPr>
          <p:cNvCxnSpPr>
            <a:cxnSpLocks noChangeShapeType="1"/>
            <a:stCxn id="12292" idx="0"/>
            <a:endCxn id="12291" idx="2"/>
          </p:cNvCxnSpPr>
          <p:nvPr/>
        </p:nvCxnSpPr>
        <p:spPr bwMode="auto">
          <a:xfrm rot="5400000" flipH="1" flipV="1">
            <a:off x="2311968" y="960797"/>
            <a:ext cx="961157" cy="3064731"/>
          </a:xfrm>
          <a:prstGeom prst="bentConnector3">
            <a:avLst>
              <a:gd name="adj1" fmla="val 50000"/>
            </a:avLst>
          </a:prstGeom>
          <a:noFill/>
          <a:ln w="9525">
            <a:solidFill>
              <a:schemeClr val="tx1"/>
            </a:solidFill>
            <a:miter lim="800000"/>
            <a:headEnd type="triangle" w="med" len="me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2296" name="AutoShape 43">
            <a:extLst>
              <a:ext uri="{FF2B5EF4-FFF2-40B4-BE49-F238E27FC236}">
                <a16:creationId xmlns:a16="http://schemas.microsoft.com/office/drawing/2014/main" id="{218625A6-E9E4-FA62-BD29-A3662C16F798}"/>
              </a:ext>
            </a:extLst>
          </p:cNvPr>
          <p:cNvCxnSpPr>
            <a:cxnSpLocks noChangeShapeType="1"/>
            <a:stCxn id="12294" idx="0"/>
            <a:endCxn id="12291" idx="2"/>
          </p:cNvCxnSpPr>
          <p:nvPr/>
        </p:nvCxnSpPr>
        <p:spPr bwMode="auto">
          <a:xfrm rot="16200000" flipV="1">
            <a:off x="4036399" y="2301097"/>
            <a:ext cx="957981" cy="380953"/>
          </a:xfrm>
          <a:prstGeom prst="bentConnector3">
            <a:avLst>
              <a:gd name="adj1" fmla="val 50000"/>
            </a:avLst>
          </a:prstGeom>
          <a:noFill/>
          <a:ln w="9525">
            <a:solidFill>
              <a:schemeClr val="tx1"/>
            </a:solidFill>
            <a:miter lim="800000"/>
            <a:headEnd type="triangle" w="med" len="me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2297" name="AutoShape 43">
            <a:extLst>
              <a:ext uri="{FF2B5EF4-FFF2-40B4-BE49-F238E27FC236}">
                <a16:creationId xmlns:a16="http://schemas.microsoft.com/office/drawing/2014/main" id="{11CFFAC4-6CAC-9CD4-BF26-F7388F320F70}"/>
              </a:ext>
            </a:extLst>
          </p:cNvPr>
          <p:cNvCxnSpPr>
            <a:cxnSpLocks noChangeShapeType="1"/>
            <a:stCxn id="12293" idx="0"/>
            <a:endCxn id="12291" idx="2"/>
          </p:cNvCxnSpPr>
          <p:nvPr/>
        </p:nvCxnSpPr>
        <p:spPr bwMode="auto">
          <a:xfrm rot="5400000" flipH="1" flipV="1">
            <a:off x="3182650" y="1828304"/>
            <a:ext cx="957982" cy="1326541"/>
          </a:xfrm>
          <a:prstGeom prst="bentConnector3">
            <a:avLst>
              <a:gd name="adj1" fmla="val 50000"/>
            </a:avLst>
          </a:prstGeom>
          <a:noFill/>
          <a:ln w="9525">
            <a:solidFill>
              <a:schemeClr val="tx1"/>
            </a:solidFill>
            <a:miter lim="800000"/>
            <a:headEnd type="triangle" w="med" len="me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2298" name="Text Box 19">
            <a:extLst>
              <a:ext uri="{FF2B5EF4-FFF2-40B4-BE49-F238E27FC236}">
                <a16:creationId xmlns:a16="http://schemas.microsoft.com/office/drawing/2014/main" id="{40874177-F655-0D9C-797F-B0C48DBC1BA3}"/>
              </a:ext>
            </a:extLst>
          </p:cNvPr>
          <p:cNvSpPr txBox="1">
            <a:spLocks noChangeArrowheads="1"/>
          </p:cNvSpPr>
          <p:nvPr/>
        </p:nvSpPr>
        <p:spPr bwMode="auto">
          <a:xfrm>
            <a:off x="5643130" y="2970563"/>
            <a:ext cx="1478113" cy="1015663"/>
          </a:xfrm>
          <a:prstGeom prst="rect">
            <a:avLst/>
          </a:prstGeom>
          <a:noFill/>
          <a:ln w="9525" algn="ctr">
            <a:solidFill>
              <a:schemeClr val="tx1"/>
            </a:solidFill>
            <a:miter lim="800000"/>
            <a:headEnd/>
            <a:tailEnd/>
          </a:ln>
          <a:effectLst/>
          <a:extLst>
            <a:ext uri="{909E8E84-426E-40DD-AFC4-6F175D3DCCD1}">
              <a14:hiddenFill xmlns:a14="http://schemas.microsoft.com/office/drawing/2010/main">
                <a:solidFill>
                  <a:srgbClr val="FFFF66"/>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50000"/>
              </a:spcBef>
              <a:buClr>
                <a:srgbClr val="887E6E"/>
              </a:buClr>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1pPr>
            <a:lvl2pPr marL="742950" indent="-285750">
              <a:spcBef>
                <a:spcPct val="25000"/>
              </a:spcBef>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2pPr>
            <a:lvl3pPr marL="1143000" indent="-228600">
              <a:spcBef>
                <a:spcPct val="25000"/>
              </a:spcBef>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3pPr>
            <a:lvl4pPr marL="1600200" indent="-228600">
              <a:spcBef>
                <a:spcPct val="25000"/>
              </a:spcBef>
              <a:buClr>
                <a:srgbClr val="887E6E"/>
              </a:buClr>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4pPr>
            <a:lvl5pPr marL="2057400" indent="-228600">
              <a:spcBef>
                <a:spcPct val="25000"/>
              </a:spcBef>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5pPr>
            <a:lvl6pPr marL="2514600" indent="-228600" eaLnBrk="0" fontAlgn="base" hangingPunct="0">
              <a:spcBef>
                <a:spcPct val="25000"/>
              </a:spcBef>
              <a:spcAft>
                <a:spcPct val="0"/>
              </a:spcAft>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6pPr>
            <a:lvl7pPr marL="2971800" indent="-228600" eaLnBrk="0" fontAlgn="base" hangingPunct="0">
              <a:spcBef>
                <a:spcPct val="25000"/>
              </a:spcBef>
              <a:spcAft>
                <a:spcPct val="0"/>
              </a:spcAft>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7pPr>
            <a:lvl8pPr marL="3429000" indent="-228600" eaLnBrk="0" fontAlgn="base" hangingPunct="0">
              <a:spcBef>
                <a:spcPct val="25000"/>
              </a:spcBef>
              <a:spcAft>
                <a:spcPct val="0"/>
              </a:spcAft>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8pPr>
            <a:lvl9pPr marL="3886200" indent="-228600" eaLnBrk="0" fontAlgn="base" hangingPunct="0">
              <a:spcBef>
                <a:spcPct val="25000"/>
              </a:spcBef>
              <a:spcAft>
                <a:spcPct val="0"/>
              </a:spcAft>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9pPr>
          </a:lstStyle>
          <a:p>
            <a:pPr algn="ctr" eaLnBrk="1" hangingPunct="1">
              <a:spcBef>
                <a:spcPct val="0"/>
              </a:spcBef>
              <a:buClrTx/>
              <a:buFontTx/>
              <a:buNone/>
            </a:pPr>
            <a:r>
              <a:rPr lang="en-AU" altLang="en-US" sz="2000" dirty="0"/>
              <a:t>F4 – In-van customer interaction</a:t>
            </a:r>
            <a:endParaRPr lang="en-US" altLang="en-US" sz="2000" dirty="0">
              <a:solidFill>
                <a:schemeClr val="bg1"/>
              </a:solidFill>
            </a:endParaRPr>
          </a:p>
        </p:txBody>
      </p:sp>
      <p:cxnSp>
        <p:nvCxnSpPr>
          <p:cNvPr id="12299" name="AutoShape 43">
            <a:extLst>
              <a:ext uri="{FF2B5EF4-FFF2-40B4-BE49-F238E27FC236}">
                <a16:creationId xmlns:a16="http://schemas.microsoft.com/office/drawing/2014/main" id="{90978105-7563-858D-AD7B-EF75BB0A371F}"/>
              </a:ext>
            </a:extLst>
          </p:cNvPr>
          <p:cNvCxnSpPr>
            <a:cxnSpLocks noChangeShapeType="1"/>
            <a:stCxn id="12298" idx="0"/>
            <a:endCxn id="12291" idx="2"/>
          </p:cNvCxnSpPr>
          <p:nvPr/>
        </p:nvCxnSpPr>
        <p:spPr bwMode="auto">
          <a:xfrm rot="16200000" flipV="1">
            <a:off x="4874560" y="1462935"/>
            <a:ext cx="957980" cy="2057275"/>
          </a:xfrm>
          <a:prstGeom prst="bentConnector3">
            <a:avLst>
              <a:gd name="adj1" fmla="val 50000"/>
            </a:avLst>
          </a:prstGeom>
          <a:noFill/>
          <a:ln w="9525">
            <a:solidFill>
              <a:schemeClr val="tx1"/>
            </a:solidFill>
            <a:miter lim="800000"/>
            <a:headEnd type="triangle" w="med" len="me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2" name="Date Placeholder 1">
            <a:extLst>
              <a:ext uri="{FF2B5EF4-FFF2-40B4-BE49-F238E27FC236}">
                <a16:creationId xmlns:a16="http://schemas.microsoft.com/office/drawing/2014/main" id="{0333DA5D-1BE2-4ECF-9E34-096704493EEC}"/>
              </a:ext>
            </a:extLst>
          </p:cNvPr>
          <p:cNvSpPr>
            <a:spLocks noGrp="1"/>
          </p:cNvSpPr>
          <p:nvPr>
            <p:ph type="dt" sz="half" idx="10"/>
          </p:nvPr>
        </p:nvSpPr>
        <p:spPr/>
        <p:txBody>
          <a:bodyPr/>
          <a:lstStyle/>
          <a:p>
            <a:pPr>
              <a:defRPr/>
            </a:pPr>
            <a:r>
              <a:rPr lang="en-US"/>
              <a:t>RMIT University©2025</a:t>
            </a:r>
            <a:endParaRPr lang="en-AU"/>
          </a:p>
        </p:txBody>
      </p:sp>
      <p:sp>
        <p:nvSpPr>
          <p:cNvPr id="3" name="Footer Placeholder 2">
            <a:extLst>
              <a:ext uri="{FF2B5EF4-FFF2-40B4-BE49-F238E27FC236}">
                <a16:creationId xmlns:a16="http://schemas.microsoft.com/office/drawing/2014/main" id="{92A6177E-5F79-9A71-56E9-C3D25995416D}"/>
              </a:ext>
            </a:extLst>
          </p:cNvPr>
          <p:cNvSpPr>
            <a:spLocks noGrp="1"/>
          </p:cNvSpPr>
          <p:nvPr>
            <p:ph type="ftr" sz="quarter" idx="11"/>
          </p:nvPr>
        </p:nvSpPr>
        <p:spPr/>
        <p:txBody>
          <a:bodyPr/>
          <a:lstStyle/>
          <a:p>
            <a:pPr>
              <a:defRPr/>
            </a:pPr>
            <a:r>
              <a:rPr lang="en-AU"/>
              <a:t>School of Engineering</a:t>
            </a:r>
          </a:p>
        </p:txBody>
      </p:sp>
      <p:sp>
        <p:nvSpPr>
          <p:cNvPr id="4" name="Slide Number Placeholder 3">
            <a:extLst>
              <a:ext uri="{FF2B5EF4-FFF2-40B4-BE49-F238E27FC236}">
                <a16:creationId xmlns:a16="http://schemas.microsoft.com/office/drawing/2014/main" id="{BFA66C91-ED32-7E27-E473-4DFDDE5BE4AF}"/>
              </a:ext>
            </a:extLst>
          </p:cNvPr>
          <p:cNvSpPr>
            <a:spLocks noGrp="1"/>
          </p:cNvSpPr>
          <p:nvPr>
            <p:ph type="sldNum" sz="quarter" idx="12"/>
          </p:nvPr>
        </p:nvSpPr>
        <p:spPr/>
        <p:txBody>
          <a:bodyPr/>
          <a:lstStyle/>
          <a:p>
            <a:pPr>
              <a:defRPr/>
            </a:pPr>
            <a:fld id="{D43FCD45-D21E-4006-9310-8AF08DABC691}" type="slidenum">
              <a:rPr lang="en-AU" altLang="en-US" smtClean="0"/>
              <a:pPr>
                <a:defRPr/>
              </a:pPr>
              <a:t>11</a:t>
            </a:fld>
            <a:endParaRPr lang="en-AU" altLang="en-US"/>
          </a:p>
        </p:txBody>
      </p:sp>
      <p:sp>
        <p:nvSpPr>
          <p:cNvPr id="9" name="Text Box 18">
            <a:extLst>
              <a:ext uri="{FF2B5EF4-FFF2-40B4-BE49-F238E27FC236}">
                <a16:creationId xmlns:a16="http://schemas.microsoft.com/office/drawing/2014/main" id="{B6BBE4FF-4057-A0FA-3B69-48E34035916E}"/>
              </a:ext>
            </a:extLst>
          </p:cNvPr>
          <p:cNvSpPr txBox="1">
            <a:spLocks noChangeArrowheads="1"/>
          </p:cNvSpPr>
          <p:nvPr/>
        </p:nvSpPr>
        <p:spPr bwMode="auto">
          <a:xfrm>
            <a:off x="178574" y="5237029"/>
            <a:ext cx="1267377" cy="646331"/>
          </a:xfrm>
          <a:prstGeom prst="rect">
            <a:avLst/>
          </a:prstGeom>
          <a:noFill/>
          <a:ln w="9525" algn="ctr">
            <a:solidFill>
              <a:schemeClr val="tx1"/>
            </a:solidFill>
            <a:miter lim="800000"/>
            <a:headEnd/>
            <a:tailEnd/>
          </a:ln>
          <a:effectLst/>
          <a:extLst>
            <a:ext uri="{909E8E84-426E-40DD-AFC4-6F175D3DCCD1}">
              <a14:hiddenFill xmlns:a14="http://schemas.microsoft.com/office/drawing/2010/main">
                <a:solidFill>
                  <a:srgbClr val="FFFF66"/>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50000"/>
              </a:spcBef>
              <a:buClr>
                <a:srgbClr val="887E6E"/>
              </a:buClr>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1pPr>
            <a:lvl2pPr marL="742950" indent="-285750">
              <a:spcBef>
                <a:spcPct val="25000"/>
              </a:spcBef>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2pPr>
            <a:lvl3pPr marL="1143000" indent="-228600">
              <a:spcBef>
                <a:spcPct val="25000"/>
              </a:spcBef>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3pPr>
            <a:lvl4pPr marL="1600200" indent="-228600">
              <a:spcBef>
                <a:spcPct val="25000"/>
              </a:spcBef>
              <a:buClr>
                <a:srgbClr val="887E6E"/>
              </a:buClr>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4pPr>
            <a:lvl5pPr marL="2057400" indent="-228600">
              <a:spcBef>
                <a:spcPct val="25000"/>
              </a:spcBef>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5pPr>
            <a:lvl6pPr marL="2514600" indent="-228600" eaLnBrk="0" fontAlgn="base" hangingPunct="0">
              <a:spcBef>
                <a:spcPct val="25000"/>
              </a:spcBef>
              <a:spcAft>
                <a:spcPct val="0"/>
              </a:spcAft>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6pPr>
            <a:lvl7pPr marL="2971800" indent="-228600" eaLnBrk="0" fontAlgn="base" hangingPunct="0">
              <a:spcBef>
                <a:spcPct val="25000"/>
              </a:spcBef>
              <a:spcAft>
                <a:spcPct val="0"/>
              </a:spcAft>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7pPr>
            <a:lvl8pPr marL="3429000" indent="-228600" eaLnBrk="0" fontAlgn="base" hangingPunct="0">
              <a:spcBef>
                <a:spcPct val="25000"/>
              </a:spcBef>
              <a:spcAft>
                <a:spcPct val="0"/>
              </a:spcAft>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8pPr>
            <a:lvl9pPr marL="3886200" indent="-228600" eaLnBrk="0" fontAlgn="base" hangingPunct="0">
              <a:spcBef>
                <a:spcPct val="25000"/>
              </a:spcBef>
              <a:spcAft>
                <a:spcPct val="0"/>
              </a:spcAft>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9pPr>
          </a:lstStyle>
          <a:p>
            <a:pPr algn="ctr" eaLnBrk="1" hangingPunct="1">
              <a:spcBef>
                <a:spcPct val="0"/>
              </a:spcBef>
              <a:buClrTx/>
              <a:buFontTx/>
              <a:buNone/>
            </a:pPr>
            <a:r>
              <a:rPr lang="en-AU" altLang="en-US" sz="1800" dirty="0"/>
              <a:t>F1.1 – Server</a:t>
            </a:r>
            <a:endParaRPr lang="en-US" altLang="en-US" sz="1800" dirty="0"/>
          </a:p>
        </p:txBody>
      </p:sp>
      <p:sp>
        <p:nvSpPr>
          <p:cNvPr id="10" name="Text Box 19">
            <a:extLst>
              <a:ext uri="{FF2B5EF4-FFF2-40B4-BE49-F238E27FC236}">
                <a16:creationId xmlns:a16="http://schemas.microsoft.com/office/drawing/2014/main" id="{CED84DBC-EF98-1328-E7FA-838EFB353E24}"/>
              </a:ext>
            </a:extLst>
          </p:cNvPr>
          <p:cNvSpPr txBox="1">
            <a:spLocks noChangeArrowheads="1"/>
          </p:cNvSpPr>
          <p:nvPr/>
        </p:nvSpPr>
        <p:spPr bwMode="auto">
          <a:xfrm>
            <a:off x="1829550" y="5239231"/>
            <a:ext cx="1094737" cy="646331"/>
          </a:xfrm>
          <a:prstGeom prst="rect">
            <a:avLst/>
          </a:prstGeom>
          <a:noFill/>
          <a:ln w="9525" algn="ctr">
            <a:solidFill>
              <a:schemeClr val="tx1"/>
            </a:solidFill>
            <a:miter lim="800000"/>
            <a:headEnd/>
            <a:tailEnd/>
          </a:ln>
          <a:effectLst/>
          <a:extLst>
            <a:ext uri="{909E8E84-426E-40DD-AFC4-6F175D3DCCD1}">
              <a14:hiddenFill xmlns:a14="http://schemas.microsoft.com/office/drawing/2010/main">
                <a:solidFill>
                  <a:srgbClr val="FFFF66"/>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50000"/>
              </a:spcBef>
              <a:buClr>
                <a:srgbClr val="887E6E"/>
              </a:buClr>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1pPr>
            <a:lvl2pPr marL="742950" indent="-285750">
              <a:spcBef>
                <a:spcPct val="25000"/>
              </a:spcBef>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2pPr>
            <a:lvl3pPr marL="1143000" indent="-228600">
              <a:spcBef>
                <a:spcPct val="25000"/>
              </a:spcBef>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3pPr>
            <a:lvl4pPr marL="1600200" indent="-228600">
              <a:spcBef>
                <a:spcPct val="25000"/>
              </a:spcBef>
              <a:buClr>
                <a:srgbClr val="887E6E"/>
              </a:buClr>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4pPr>
            <a:lvl5pPr marL="2057400" indent="-228600">
              <a:spcBef>
                <a:spcPct val="25000"/>
              </a:spcBef>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5pPr>
            <a:lvl6pPr marL="2514600" indent="-228600" eaLnBrk="0" fontAlgn="base" hangingPunct="0">
              <a:spcBef>
                <a:spcPct val="25000"/>
              </a:spcBef>
              <a:spcAft>
                <a:spcPct val="0"/>
              </a:spcAft>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6pPr>
            <a:lvl7pPr marL="2971800" indent="-228600" eaLnBrk="0" fontAlgn="base" hangingPunct="0">
              <a:spcBef>
                <a:spcPct val="25000"/>
              </a:spcBef>
              <a:spcAft>
                <a:spcPct val="0"/>
              </a:spcAft>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7pPr>
            <a:lvl8pPr marL="3429000" indent="-228600" eaLnBrk="0" fontAlgn="base" hangingPunct="0">
              <a:spcBef>
                <a:spcPct val="25000"/>
              </a:spcBef>
              <a:spcAft>
                <a:spcPct val="0"/>
              </a:spcAft>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8pPr>
            <a:lvl9pPr marL="3886200" indent="-228600" eaLnBrk="0" fontAlgn="base" hangingPunct="0">
              <a:spcBef>
                <a:spcPct val="25000"/>
              </a:spcBef>
              <a:spcAft>
                <a:spcPct val="0"/>
              </a:spcAft>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9pPr>
          </a:lstStyle>
          <a:p>
            <a:pPr algn="ctr" eaLnBrk="1" hangingPunct="1">
              <a:spcBef>
                <a:spcPct val="0"/>
              </a:spcBef>
              <a:buClrTx/>
              <a:buFontTx/>
              <a:buNone/>
            </a:pPr>
            <a:r>
              <a:rPr lang="en-AU" altLang="en-US" sz="1800" dirty="0"/>
              <a:t>F1.2 – Apps</a:t>
            </a:r>
            <a:endParaRPr lang="en-US" altLang="en-US" sz="1800" dirty="0">
              <a:solidFill>
                <a:schemeClr val="bg1"/>
              </a:solidFill>
            </a:endParaRPr>
          </a:p>
        </p:txBody>
      </p:sp>
      <p:sp>
        <p:nvSpPr>
          <p:cNvPr id="11" name="Text Box 20">
            <a:extLst>
              <a:ext uri="{FF2B5EF4-FFF2-40B4-BE49-F238E27FC236}">
                <a16:creationId xmlns:a16="http://schemas.microsoft.com/office/drawing/2014/main" id="{4008363D-88EF-840A-5B57-A70030EA3499}"/>
              </a:ext>
            </a:extLst>
          </p:cNvPr>
          <p:cNvSpPr txBox="1">
            <a:spLocks noChangeArrowheads="1"/>
          </p:cNvSpPr>
          <p:nvPr/>
        </p:nvSpPr>
        <p:spPr bwMode="auto">
          <a:xfrm>
            <a:off x="3207301" y="5214749"/>
            <a:ext cx="1835590" cy="646331"/>
          </a:xfrm>
          <a:prstGeom prst="rect">
            <a:avLst/>
          </a:prstGeom>
          <a:noFill/>
          <a:ln w="9525" algn="ctr">
            <a:solidFill>
              <a:schemeClr val="tx1"/>
            </a:solidFill>
            <a:miter lim="800000"/>
            <a:headEnd/>
            <a:tailEnd/>
          </a:ln>
          <a:effectLst/>
          <a:extLst>
            <a:ext uri="{909E8E84-426E-40DD-AFC4-6F175D3DCCD1}">
              <a14:hiddenFill xmlns:a14="http://schemas.microsoft.com/office/drawing/2010/main">
                <a:solidFill>
                  <a:srgbClr val="FFFF66"/>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50000"/>
              </a:spcBef>
              <a:buClr>
                <a:srgbClr val="887E6E"/>
              </a:buClr>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1pPr>
            <a:lvl2pPr marL="742950" indent="-285750">
              <a:spcBef>
                <a:spcPct val="25000"/>
              </a:spcBef>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2pPr>
            <a:lvl3pPr marL="1143000" indent="-228600">
              <a:spcBef>
                <a:spcPct val="25000"/>
              </a:spcBef>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3pPr>
            <a:lvl4pPr marL="1600200" indent="-228600">
              <a:spcBef>
                <a:spcPct val="25000"/>
              </a:spcBef>
              <a:buClr>
                <a:srgbClr val="887E6E"/>
              </a:buClr>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4pPr>
            <a:lvl5pPr marL="2057400" indent="-228600">
              <a:spcBef>
                <a:spcPct val="25000"/>
              </a:spcBef>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5pPr>
            <a:lvl6pPr marL="2514600" indent="-228600" eaLnBrk="0" fontAlgn="base" hangingPunct="0">
              <a:spcBef>
                <a:spcPct val="25000"/>
              </a:spcBef>
              <a:spcAft>
                <a:spcPct val="0"/>
              </a:spcAft>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6pPr>
            <a:lvl7pPr marL="2971800" indent="-228600" eaLnBrk="0" fontAlgn="base" hangingPunct="0">
              <a:spcBef>
                <a:spcPct val="25000"/>
              </a:spcBef>
              <a:spcAft>
                <a:spcPct val="0"/>
              </a:spcAft>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7pPr>
            <a:lvl8pPr marL="3429000" indent="-228600" eaLnBrk="0" fontAlgn="base" hangingPunct="0">
              <a:spcBef>
                <a:spcPct val="25000"/>
              </a:spcBef>
              <a:spcAft>
                <a:spcPct val="0"/>
              </a:spcAft>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8pPr>
            <a:lvl9pPr marL="3886200" indent="-228600" eaLnBrk="0" fontAlgn="base" hangingPunct="0">
              <a:spcBef>
                <a:spcPct val="25000"/>
              </a:spcBef>
              <a:spcAft>
                <a:spcPct val="0"/>
              </a:spcAft>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9pPr>
          </a:lstStyle>
          <a:p>
            <a:pPr algn="ctr" eaLnBrk="1" hangingPunct="1">
              <a:spcBef>
                <a:spcPct val="0"/>
              </a:spcBef>
              <a:buClrTx/>
              <a:buFontTx/>
              <a:buNone/>
            </a:pPr>
            <a:r>
              <a:rPr lang="en-AU" altLang="en-US" sz="1800" dirty="0"/>
              <a:t>F1.3 – Communication</a:t>
            </a:r>
            <a:endParaRPr lang="en-US" altLang="en-US" sz="1800" dirty="0"/>
          </a:p>
        </p:txBody>
      </p:sp>
      <p:cxnSp>
        <p:nvCxnSpPr>
          <p:cNvPr id="12" name="AutoShape 43">
            <a:extLst>
              <a:ext uri="{FF2B5EF4-FFF2-40B4-BE49-F238E27FC236}">
                <a16:creationId xmlns:a16="http://schemas.microsoft.com/office/drawing/2014/main" id="{3AD6B514-F15E-4F63-C305-D8115CB54388}"/>
              </a:ext>
            </a:extLst>
          </p:cNvPr>
          <p:cNvCxnSpPr>
            <a:cxnSpLocks noChangeShapeType="1"/>
            <a:stCxn id="9" idx="0"/>
            <a:endCxn id="12292" idx="2"/>
          </p:cNvCxnSpPr>
          <p:nvPr/>
        </p:nvCxnSpPr>
        <p:spPr bwMode="auto">
          <a:xfrm rot="5400000" flipH="1" flipV="1">
            <a:off x="412409" y="4389257"/>
            <a:ext cx="1247626" cy="447918"/>
          </a:xfrm>
          <a:prstGeom prst="bentConnector3">
            <a:avLst>
              <a:gd name="adj1" fmla="val 50000"/>
            </a:avLst>
          </a:prstGeom>
          <a:noFill/>
          <a:ln w="9525">
            <a:solidFill>
              <a:schemeClr val="tx1"/>
            </a:solidFill>
            <a:miter lim="800000"/>
            <a:headEnd type="triangle" w="med" len="me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3" name="AutoShape 43">
            <a:extLst>
              <a:ext uri="{FF2B5EF4-FFF2-40B4-BE49-F238E27FC236}">
                <a16:creationId xmlns:a16="http://schemas.microsoft.com/office/drawing/2014/main" id="{93D7DE5F-FF0B-5B6D-2F38-B2B8CEECB9EF}"/>
              </a:ext>
            </a:extLst>
          </p:cNvPr>
          <p:cNvCxnSpPr>
            <a:cxnSpLocks noChangeShapeType="1"/>
            <a:stCxn id="11" idx="0"/>
            <a:endCxn id="12292" idx="2"/>
          </p:cNvCxnSpPr>
          <p:nvPr/>
        </p:nvCxnSpPr>
        <p:spPr bwMode="auto">
          <a:xfrm rot="16200000" flipV="1">
            <a:off x="2079966" y="3169618"/>
            <a:ext cx="1225346" cy="2864915"/>
          </a:xfrm>
          <a:prstGeom prst="bentConnector3">
            <a:avLst>
              <a:gd name="adj1" fmla="val 50000"/>
            </a:avLst>
          </a:prstGeom>
          <a:noFill/>
          <a:ln w="9525">
            <a:solidFill>
              <a:schemeClr val="tx1"/>
            </a:solidFill>
            <a:miter lim="800000"/>
            <a:headEnd type="triangle" w="med" len="me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4" name="AutoShape 43">
            <a:extLst>
              <a:ext uri="{FF2B5EF4-FFF2-40B4-BE49-F238E27FC236}">
                <a16:creationId xmlns:a16="http://schemas.microsoft.com/office/drawing/2014/main" id="{AF8B7BAB-1527-894B-5090-FA22A7AADFC8}"/>
              </a:ext>
            </a:extLst>
          </p:cNvPr>
          <p:cNvCxnSpPr>
            <a:cxnSpLocks noChangeShapeType="1"/>
            <a:stCxn id="10" idx="0"/>
            <a:endCxn id="12292" idx="2"/>
          </p:cNvCxnSpPr>
          <p:nvPr/>
        </p:nvCxnSpPr>
        <p:spPr bwMode="auto">
          <a:xfrm rot="16200000" flipV="1">
            <a:off x="1193636" y="4055948"/>
            <a:ext cx="1249828" cy="1116738"/>
          </a:xfrm>
          <a:prstGeom prst="bentConnector3">
            <a:avLst>
              <a:gd name="adj1" fmla="val 50000"/>
            </a:avLst>
          </a:prstGeom>
          <a:noFill/>
          <a:ln w="9525">
            <a:solidFill>
              <a:schemeClr val="tx1"/>
            </a:solidFill>
            <a:miter lim="800000"/>
            <a:headEnd type="triangle" w="med" len="me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8" name="Text Box 18">
            <a:extLst>
              <a:ext uri="{FF2B5EF4-FFF2-40B4-BE49-F238E27FC236}">
                <a16:creationId xmlns:a16="http://schemas.microsoft.com/office/drawing/2014/main" id="{2FBAA987-5891-40DF-C199-CC9F4481A1F2}"/>
              </a:ext>
            </a:extLst>
          </p:cNvPr>
          <p:cNvSpPr txBox="1">
            <a:spLocks noChangeArrowheads="1"/>
          </p:cNvSpPr>
          <p:nvPr/>
        </p:nvSpPr>
        <p:spPr bwMode="auto">
          <a:xfrm>
            <a:off x="5291922" y="5254545"/>
            <a:ext cx="1267377" cy="646331"/>
          </a:xfrm>
          <a:prstGeom prst="rect">
            <a:avLst/>
          </a:prstGeom>
          <a:noFill/>
          <a:ln w="9525" algn="ctr">
            <a:solidFill>
              <a:schemeClr val="tx1"/>
            </a:solidFill>
            <a:miter lim="800000"/>
            <a:headEnd/>
            <a:tailEnd/>
          </a:ln>
          <a:effectLst/>
          <a:extLst>
            <a:ext uri="{909E8E84-426E-40DD-AFC4-6F175D3DCCD1}">
              <a14:hiddenFill xmlns:a14="http://schemas.microsoft.com/office/drawing/2010/main">
                <a:solidFill>
                  <a:srgbClr val="FFFF66"/>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50000"/>
              </a:spcBef>
              <a:buClr>
                <a:srgbClr val="887E6E"/>
              </a:buClr>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1pPr>
            <a:lvl2pPr marL="742950" indent="-285750">
              <a:spcBef>
                <a:spcPct val="25000"/>
              </a:spcBef>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2pPr>
            <a:lvl3pPr marL="1143000" indent="-228600">
              <a:spcBef>
                <a:spcPct val="25000"/>
              </a:spcBef>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3pPr>
            <a:lvl4pPr marL="1600200" indent="-228600">
              <a:spcBef>
                <a:spcPct val="25000"/>
              </a:spcBef>
              <a:buClr>
                <a:srgbClr val="887E6E"/>
              </a:buClr>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4pPr>
            <a:lvl5pPr marL="2057400" indent="-228600">
              <a:spcBef>
                <a:spcPct val="25000"/>
              </a:spcBef>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5pPr>
            <a:lvl6pPr marL="2514600" indent="-228600" eaLnBrk="0" fontAlgn="base" hangingPunct="0">
              <a:spcBef>
                <a:spcPct val="25000"/>
              </a:spcBef>
              <a:spcAft>
                <a:spcPct val="0"/>
              </a:spcAft>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6pPr>
            <a:lvl7pPr marL="2971800" indent="-228600" eaLnBrk="0" fontAlgn="base" hangingPunct="0">
              <a:spcBef>
                <a:spcPct val="25000"/>
              </a:spcBef>
              <a:spcAft>
                <a:spcPct val="0"/>
              </a:spcAft>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7pPr>
            <a:lvl8pPr marL="3429000" indent="-228600" eaLnBrk="0" fontAlgn="base" hangingPunct="0">
              <a:spcBef>
                <a:spcPct val="25000"/>
              </a:spcBef>
              <a:spcAft>
                <a:spcPct val="0"/>
              </a:spcAft>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8pPr>
            <a:lvl9pPr marL="3886200" indent="-228600" eaLnBrk="0" fontAlgn="base" hangingPunct="0">
              <a:spcBef>
                <a:spcPct val="25000"/>
              </a:spcBef>
              <a:spcAft>
                <a:spcPct val="0"/>
              </a:spcAft>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9pPr>
          </a:lstStyle>
          <a:p>
            <a:pPr algn="ctr" eaLnBrk="1" hangingPunct="1">
              <a:spcBef>
                <a:spcPct val="0"/>
              </a:spcBef>
              <a:buClrTx/>
              <a:buFontTx/>
              <a:buNone/>
            </a:pPr>
            <a:r>
              <a:rPr lang="en-AU" altLang="en-US" sz="1800" dirty="0"/>
              <a:t>F4.1 – AI vision</a:t>
            </a:r>
            <a:endParaRPr lang="en-US" altLang="en-US" sz="1800" dirty="0"/>
          </a:p>
        </p:txBody>
      </p:sp>
      <p:sp>
        <p:nvSpPr>
          <p:cNvPr id="19" name="Text Box 19">
            <a:extLst>
              <a:ext uri="{FF2B5EF4-FFF2-40B4-BE49-F238E27FC236}">
                <a16:creationId xmlns:a16="http://schemas.microsoft.com/office/drawing/2014/main" id="{1D9A231C-9E64-7D5A-E0B8-AAA23162EFE0}"/>
              </a:ext>
            </a:extLst>
          </p:cNvPr>
          <p:cNvSpPr txBox="1">
            <a:spLocks noChangeArrowheads="1"/>
          </p:cNvSpPr>
          <p:nvPr/>
        </p:nvSpPr>
        <p:spPr bwMode="auto">
          <a:xfrm>
            <a:off x="7004774" y="5237029"/>
            <a:ext cx="1937156" cy="923330"/>
          </a:xfrm>
          <a:prstGeom prst="rect">
            <a:avLst/>
          </a:prstGeom>
          <a:noFill/>
          <a:ln w="9525" algn="ctr">
            <a:solidFill>
              <a:schemeClr val="tx1"/>
            </a:solidFill>
            <a:miter lim="800000"/>
            <a:headEnd/>
            <a:tailEnd/>
          </a:ln>
          <a:effectLst/>
          <a:extLst>
            <a:ext uri="{909E8E84-426E-40DD-AFC4-6F175D3DCCD1}">
              <a14:hiddenFill xmlns:a14="http://schemas.microsoft.com/office/drawing/2010/main">
                <a:solidFill>
                  <a:srgbClr val="FFFF66"/>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50000"/>
              </a:spcBef>
              <a:buClr>
                <a:srgbClr val="887E6E"/>
              </a:buClr>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1pPr>
            <a:lvl2pPr marL="742950" indent="-285750">
              <a:spcBef>
                <a:spcPct val="25000"/>
              </a:spcBef>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2pPr>
            <a:lvl3pPr marL="1143000" indent="-228600">
              <a:spcBef>
                <a:spcPct val="25000"/>
              </a:spcBef>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3pPr>
            <a:lvl4pPr marL="1600200" indent="-228600">
              <a:spcBef>
                <a:spcPct val="25000"/>
              </a:spcBef>
              <a:buClr>
                <a:srgbClr val="887E6E"/>
              </a:buClr>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4pPr>
            <a:lvl5pPr marL="2057400" indent="-228600">
              <a:spcBef>
                <a:spcPct val="25000"/>
              </a:spcBef>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5pPr>
            <a:lvl6pPr marL="2514600" indent="-228600" eaLnBrk="0" fontAlgn="base" hangingPunct="0">
              <a:spcBef>
                <a:spcPct val="25000"/>
              </a:spcBef>
              <a:spcAft>
                <a:spcPct val="0"/>
              </a:spcAft>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6pPr>
            <a:lvl7pPr marL="2971800" indent="-228600" eaLnBrk="0" fontAlgn="base" hangingPunct="0">
              <a:spcBef>
                <a:spcPct val="25000"/>
              </a:spcBef>
              <a:spcAft>
                <a:spcPct val="0"/>
              </a:spcAft>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7pPr>
            <a:lvl8pPr marL="3429000" indent="-228600" eaLnBrk="0" fontAlgn="base" hangingPunct="0">
              <a:spcBef>
                <a:spcPct val="25000"/>
              </a:spcBef>
              <a:spcAft>
                <a:spcPct val="0"/>
              </a:spcAft>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8pPr>
            <a:lvl9pPr marL="3886200" indent="-228600" eaLnBrk="0" fontAlgn="base" hangingPunct="0">
              <a:spcBef>
                <a:spcPct val="25000"/>
              </a:spcBef>
              <a:spcAft>
                <a:spcPct val="0"/>
              </a:spcAft>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9pPr>
          </a:lstStyle>
          <a:p>
            <a:pPr algn="ctr" eaLnBrk="1" hangingPunct="1">
              <a:spcBef>
                <a:spcPct val="0"/>
              </a:spcBef>
              <a:buClrTx/>
              <a:buFontTx/>
              <a:buNone/>
            </a:pPr>
            <a:r>
              <a:rPr lang="en-AU" altLang="en-US" sz="1800" dirty="0"/>
              <a:t>F4.2 – Communication with customer</a:t>
            </a:r>
            <a:endParaRPr lang="en-US" altLang="en-US" sz="1800" dirty="0">
              <a:solidFill>
                <a:schemeClr val="bg1"/>
              </a:solidFill>
            </a:endParaRPr>
          </a:p>
        </p:txBody>
      </p:sp>
      <p:cxnSp>
        <p:nvCxnSpPr>
          <p:cNvPr id="20" name="AutoShape 43">
            <a:extLst>
              <a:ext uri="{FF2B5EF4-FFF2-40B4-BE49-F238E27FC236}">
                <a16:creationId xmlns:a16="http://schemas.microsoft.com/office/drawing/2014/main" id="{EB363A4A-7449-1799-20DC-D4D4DC7FD1E2}"/>
              </a:ext>
            </a:extLst>
          </p:cNvPr>
          <p:cNvCxnSpPr>
            <a:cxnSpLocks noChangeShapeType="1"/>
            <a:stCxn id="18" idx="0"/>
            <a:endCxn id="12298" idx="2"/>
          </p:cNvCxnSpPr>
          <p:nvPr/>
        </p:nvCxnSpPr>
        <p:spPr bwMode="auto">
          <a:xfrm rot="5400000" flipH="1" flipV="1">
            <a:off x="5519740" y="4392098"/>
            <a:ext cx="1268319" cy="456576"/>
          </a:xfrm>
          <a:prstGeom prst="bentConnector3">
            <a:avLst>
              <a:gd name="adj1" fmla="val 50000"/>
            </a:avLst>
          </a:prstGeom>
          <a:noFill/>
          <a:ln w="9525">
            <a:solidFill>
              <a:schemeClr val="tx1"/>
            </a:solidFill>
            <a:miter lim="800000"/>
            <a:headEnd type="triangle" w="med" len="me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21" name="AutoShape 43">
            <a:extLst>
              <a:ext uri="{FF2B5EF4-FFF2-40B4-BE49-F238E27FC236}">
                <a16:creationId xmlns:a16="http://schemas.microsoft.com/office/drawing/2014/main" id="{02D686B9-CA24-6CEB-5C8D-ABB69F2BBCB7}"/>
              </a:ext>
            </a:extLst>
          </p:cNvPr>
          <p:cNvCxnSpPr>
            <a:cxnSpLocks noChangeShapeType="1"/>
            <a:stCxn id="19" idx="0"/>
            <a:endCxn id="12298" idx="2"/>
          </p:cNvCxnSpPr>
          <p:nvPr/>
        </p:nvCxnSpPr>
        <p:spPr bwMode="auto">
          <a:xfrm rot="16200000" flipV="1">
            <a:off x="6552369" y="3816045"/>
            <a:ext cx="1250803" cy="1591165"/>
          </a:xfrm>
          <a:prstGeom prst="bentConnector3">
            <a:avLst>
              <a:gd name="adj1" fmla="val 50000"/>
            </a:avLst>
          </a:prstGeom>
          <a:noFill/>
          <a:ln w="9525">
            <a:solidFill>
              <a:schemeClr val="tx1"/>
            </a:solidFill>
            <a:miter lim="800000"/>
            <a:headEnd type="triangle" w="med" len="me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5" name="Text Box 19">
            <a:extLst>
              <a:ext uri="{FF2B5EF4-FFF2-40B4-BE49-F238E27FC236}">
                <a16:creationId xmlns:a16="http://schemas.microsoft.com/office/drawing/2014/main" id="{036D01AC-2CE4-1D07-4F11-83D4CFA06D3B}"/>
              </a:ext>
            </a:extLst>
          </p:cNvPr>
          <p:cNvSpPr txBox="1">
            <a:spLocks noChangeArrowheads="1"/>
          </p:cNvSpPr>
          <p:nvPr/>
        </p:nvSpPr>
        <p:spPr bwMode="auto">
          <a:xfrm>
            <a:off x="7426841" y="2991545"/>
            <a:ext cx="1292487" cy="1015663"/>
          </a:xfrm>
          <a:prstGeom prst="rect">
            <a:avLst/>
          </a:prstGeom>
          <a:noFill/>
          <a:ln w="9525" algn="ctr">
            <a:solidFill>
              <a:schemeClr val="tx1"/>
            </a:solidFill>
            <a:miter lim="800000"/>
            <a:headEnd/>
            <a:tailEnd/>
          </a:ln>
          <a:effectLst/>
          <a:extLst>
            <a:ext uri="{909E8E84-426E-40DD-AFC4-6F175D3DCCD1}">
              <a14:hiddenFill xmlns:a14="http://schemas.microsoft.com/office/drawing/2010/main">
                <a:solidFill>
                  <a:srgbClr val="FFFF66"/>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50000"/>
              </a:spcBef>
              <a:buClr>
                <a:srgbClr val="887E6E"/>
              </a:buClr>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1pPr>
            <a:lvl2pPr marL="742950" indent="-285750">
              <a:spcBef>
                <a:spcPct val="25000"/>
              </a:spcBef>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2pPr>
            <a:lvl3pPr marL="1143000" indent="-228600">
              <a:spcBef>
                <a:spcPct val="25000"/>
              </a:spcBef>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3pPr>
            <a:lvl4pPr marL="1600200" indent="-228600">
              <a:spcBef>
                <a:spcPct val="25000"/>
              </a:spcBef>
              <a:buClr>
                <a:srgbClr val="887E6E"/>
              </a:buClr>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4pPr>
            <a:lvl5pPr marL="2057400" indent="-228600">
              <a:spcBef>
                <a:spcPct val="25000"/>
              </a:spcBef>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5pPr>
            <a:lvl6pPr marL="2514600" indent="-228600" eaLnBrk="0" fontAlgn="base" hangingPunct="0">
              <a:spcBef>
                <a:spcPct val="25000"/>
              </a:spcBef>
              <a:spcAft>
                <a:spcPct val="0"/>
              </a:spcAft>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6pPr>
            <a:lvl7pPr marL="2971800" indent="-228600" eaLnBrk="0" fontAlgn="base" hangingPunct="0">
              <a:spcBef>
                <a:spcPct val="25000"/>
              </a:spcBef>
              <a:spcAft>
                <a:spcPct val="0"/>
              </a:spcAft>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7pPr>
            <a:lvl8pPr marL="3429000" indent="-228600" eaLnBrk="0" fontAlgn="base" hangingPunct="0">
              <a:spcBef>
                <a:spcPct val="25000"/>
              </a:spcBef>
              <a:spcAft>
                <a:spcPct val="0"/>
              </a:spcAft>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8pPr>
            <a:lvl9pPr marL="3886200" indent="-228600" eaLnBrk="0" fontAlgn="base" hangingPunct="0">
              <a:spcBef>
                <a:spcPct val="25000"/>
              </a:spcBef>
              <a:spcAft>
                <a:spcPct val="0"/>
              </a:spcAft>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9pPr>
          </a:lstStyle>
          <a:p>
            <a:pPr algn="ctr" eaLnBrk="1" hangingPunct="1">
              <a:spcBef>
                <a:spcPct val="0"/>
              </a:spcBef>
              <a:buClrTx/>
              <a:buFontTx/>
              <a:buNone/>
            </a:pPr>
            <a:r>
              <a:rPr lang="en-AU" altLang="en-US" sz="2000" dirty="0"/>
              <a:t>F5 – Self driving van</a:t>
            </a:r>
            <a:endParaRPr lang="en-US" altLang="en-US" sz="2000" dirty="0">
              <a:solidFill>
                <a:schemeClr val="bg1"/>
              </a:solidFill>
            </a:endParaRPr>
          </a:p>
        </p:txBody>
      </p:sp>
      <p:cxnSp>
        <p:nvCxnSpPr>
          <p:cNvPr id="6" name="AutoShape 43">
            <a:extLst>
              <a:ext uri="{FF2B5EF4-FFF2-40B4-BE49-F238E27FC236}">
                <a16:creationId xmlns:a16="http://schemas.microsoft.com/office/drawing/2014/main" id="{E0DC7656-09DF-DB53-901D-3A14A47C98D9}"/>
              </a:ext>
            </a:extLst>
          </p:cNvPr>
          <p:cNvCxnSpPr>
            <a:cxnSpLocks noChangeShapeType="1"/>
            <a:stCxn id="5" idx="0"/>
            <a:endCxn id="12291" idx="2"/>
          </p:cNvCxnSpPr>
          <p:nvPr/>
        </p:nvCxnSpPr>
        <p:spPr bwMode="auto">
          <a:xfrm rot="16200000" flipV="1">
            <a:off x="5709518" y="627977"/>
            <a:ext cx="978962" cy="3748173"/>
          </a:xfrm>
          <a:prstGeom prst="bentConnector3">
            <a:avLst>
              <a:gd name="adj1" fmla="val 50000"/>
            </a:avLst>
          </a:prstGeom>
          <a:noFill/>
          <a:ln w="19050">
            <a:solidFill>
              <a:schemeClr val="tx1"/>
            </a:solidFill>
            <a:miter lim="800000"/>
            <a:headEnd type="triangle" w="lg" len="lg"/>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Tree>
    <p:extLst>
      <p:ext uri="{BB962C8B-B14F-4D97-AF65-F5344CB8AC3E}">
        <p14:creationId xmlns:p14="http://schemas.microsoft.com/office/powerpoint/2010/main" val="500881068"/>
      </p:ext>
    </p:extLst>
  </p:cSld>
  <p:clrMapOvr>
    <a:masterClrMapping/>
  </p:clrMapOvr>
  <p:transition spd="slow">
    <p:wipe/>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91704F6-1829-85CB-DC25-DE44EBABD8DF}"/>
            </a:ext>
          </a:extLst>
        </p:cNvPr>
        <p:cNvGrpSpPr/>
        <p:nvPr/>
      </p:nvGrpSpPr>
      <p:grpSpPr>
        <a:xfrm>
          <a:off x="0" y="0"/>
          <a:ext cx="0" cy="0"/>
          <a:chOff x="0" y="0"/>
          <a:chExt cx="0" cy="0"/>
        </a:xfrm>
      </p:grpSpPr>
      <p:sp>
        <p:nvSpPr>
          <p:cNvPr id="22" name="Rectangle 21">
            <a:extLst>
              <a:ext uri="{FF2B5EF4-FFF2-40B4-BE49-F238E27FC236}">
                <a16:creationId xmlns:a16="http://schemas.microsoft.com/office/drawing/2014/main" id="{568C7990-1905-0F8D-7827-C64BA6E1E428}"/>
              </a:ext>
            </a:extLst>
          </p:cNvPr>
          <p:cNvSpPr/>
          <p:nvPr/>
        </p:nvSpPr>
        <p:spPr bwMode="auto">
          <a:xfrm>
            <a:off x="1198309" y="975541"/>
            <a:ext cx="6594981" cy="5496389"/>
          </a:xfrm>
          <a:prstGeom prst="rect">
            <a:avLst/>
          </a:prstGeom>
          <a:solidFill>
            <a:srgbClr val="99CCFF"/>
          </a:solidFill>
          <a:ln w="127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AU" sz="2400" b="0" i="0" u="none" strike="noStrike" cap="none" normalizeH="0" baseline="0">
              <a:ln>
                <a:noFill/>
              </a:ln>
              <a:solidFill>
                <a:schemeClr val="tx1"/>
              </a:solidFill>
              <a:effectLst/>
              <a:latin typeface="Times New Roman" pitchFamily="18" charset="0"/>
            </a:endParaRPr>
          </a:p>
        </p:txBody>
      </p:sp>
      <p:sp>
        <p:nvSpPr>
          <p:cNvPr id="4" name="TextBox 3">
            <a:extLst>
              <a:ext uri="{FF2B5EF4-FFF2-40B4-BE49-F238E27FC236}">
                <a16:creationId xmlns:a16="http://schemas.microsoft.com/office/drawing/2014/main" id="{E63DEA53-1423-81FF-2E27-DB414649D260}"/>
              </a:ext>
            </a:extLst>
          </p:cNvPr>
          <p:cNvSpPr txBox="1"/>
          <p:nvPr/>
        </p:nvSpPr>
        <p:spPr>
          <a:xfrm>
            <a:off x="2472248" y="6103240"/>
            <a:ext cx="4574728" cy="400110"/>
          </a:xfrm>
          <a:prstGeom prst="rect">
            <a:avLst/>
          </a:prstGeom>
          <a:noFill/>
          <a:ln>
            <a:noFill/>
          </a:ln>
        </p:spPr>
        <p:txBody>
          <a:bodyPr wrap="square">
            <a:spAutoFit/>
          </a:bodyPr>
          <a:lstStyle/>
          <a:p>
            <a:pPr algn="ctr" fontAlgn="auto">
              <a:spcBef>
                <a:spcPts val="0"/>
              </a:spcBef>
              <a:spcAft>
                <a:spcPts val="0"/>
              </a:spcAft>
              <a:defRPr/>
            </a:pPr>
            <a:r>
              <a:rPr lang="en-AU" sz="2000" dirty="0">
                <a:solidFill>
                  <a:schemeClr val="tx1"/>
                </a:solidFill>
                <a:latin typeface="+mn-lt"/>
              </a:rPr>
              <a:t>Server and Apps (Level 1 </a:t>
            </a:r>
            <a:r>
              <a:rPr lang="en-AU" sz="2000" dirty="0">
                <a:solidFill>
                  <a:schemeClr val="tx1"/>
                </a:solidFill>
                <a:latin typeface="+mn-lt"/>
                <a:cs typeface="+mn-cs"/>
              </a:rPr>
              <a:t>Function)</a:t>
            </a:r>
          </a:p>
        </p:txBody>
      </p:sp>
      <p:sp>
        <p:nvSpPr>
          <p:cNvPr id="2" name="Title 1">
            <a:extLst>
              <a:ext uri="{FF2B5EF4-FFF2-40B4-BE49-F238E27FC236}">
                <a16:creationId xmlns:a16="http://schemas.microsoft.com/office/drawing/2014/main" id="{9CF4EF5F-656B-E4E3-6127-E1E047E2BE06}"/>
              </a:ext>
            </a:extLst>
          </p:cNvPr>
          <p:cNvSpPr>
            <a:spLocks noGrp="1"/>
          </p:cNvSpPr>
          <p:nvPr>
            <p:ph type="title"/>
          </p:nvPr>
        </p:nvSpPr>
        <p:spPr>
          <a:xfrm>
            <a:off x="380999" y="140325"/>
            <a:ext cx="8229600" cy="922337"/>
          </a:xfrm>
        </p:spPr>
        <p:txBody>
          <a:bodyPr/>
          <a:lstStyle/>
          <a:p>
            <a:r>
              <a:rPr lang="en-AU" altLang="en-US" sz="2800" dirty="0"/>
              <a:t>F1 – Server and Apps </a:t>
            </a:r>
            <a:r>
              <a:rPr lang="en-AU" sz="2800" dirty="0"/>
              <a:t>FFBD</a:t>
            </a:r>
            <a:endParaRPr lang="en-AU" dirty="0"/>
          </a:p>
        </p:txBody>
      </p:sp>
      <p:cxnSp>
        <p:nvCxnSpPr>
          <p:cNvPr id="38" name="Elbow Connector 8">
            <a:extLst>
              <a:ext uri="{FF2B5EF4-FFF2-40B4-BE49-F238E27FC236}">
                <a16:creationId xmlns:a16="http://schemas.microsoft.com/office/drawing/2014/main" id="{71751144-8A5B-C38F-BE5C-B5A8F84CA548}"/>
              </a:ext>
            </a:extLst>
          </p:cNvPr>
          <p:cNvCxnSpPr>
            <a:cxnSpLocks/>
            <a:endCxn id="3" idx="1"/>
          </p:cNvCxnSpPr>
          <p:nvPr/>
        </p:nvCxnSpPr>
        <p:spPr>
          <a:xfrm>
            <a:off x="158496" y="3306128"/>
            <a:ext cx="1276695" cy="0"/>
          </a:xfrm>
          <a:prstGeom prst="straightConnector1">
            <a:avLst/>
          </a:prstGeom>
          <a:ln w="38100">
            <a:solidFill>
              <a:schemeClr val="tx1"/>
            </a:solidFill>
            <a:headEnd type="none" w="med" len="med"/>
            <a:tailEnd type="triangle" w="lg" len="lg"/>
          </a:ln>
        </p:spPr>
        <p:style>
          <a:lnRef idx="1">
            <a:schemeClr val="accent1"/>
          </a:lnRef>
          <a:fillRef idx="0">
            <a:schemeClr val="accent1"/>
          </a:fillRef>
          <a:effectRef idx="0">
            <a:schemeClr val="accent1"/>
          </a:effectRef>
          <a:fontRef idx="minor">
            <a:schemeClr val="tx1"/>
          </a:fontRef>
        </p:style>
      </p:cxnSp>
      <p:cxnSp>
        <p:nvCxnSpPr>
          <p:cNvPr id="39" name="Elbow Connector 8">
            <a:extLst>
              <a:ext uri="{FF2B5EF4-FFF2-40B4-BE49-F238E27FC236}">
                <a16:creationId xmlns:a16="http://schemas.microsoft.com/office/drawing/2014/main" id="{35D64A1F-B07E-6715-69FC-771240CECC01}"/>
              </a:ext>
            </a:extLst>
          </p:cNvPr>
          <p:cNvCxnSpPr>
            <a:cxnSpLocks/>
            <a:stCxn id="15" idx="3"/>
          </p:cNvCxnSpPr>
          <p:nvPr/>
        </p:nvCxnSpPr>
        <p:spPr>
          <a:xfrm flipV="1">
            <a:off x="7257407" y="4971287"/>
            <a:ext cx="1729439" cy="117742"/>
          </a:xfrm>
          <a:prstGeom prst="straightConnector1">
            <a:avLst/>
          </a:prstGeom>
          <a:ln w="38100">
            <a:solidFill>
              <a:schemeClr val="tx1"/>
            </a:solidFill>
            <a:headEnd type="none" w="med" len="med"/>
            <a:tailEnd type="triangle" w="lg" len="lg"/>
          </a:ln>
        </p:spPr>
        <p:style>
          <a:lnRef idx="1">
            <a:schemeClr val="accent1"/>
          </a:lnRef>
          <a:fillRef idx="0">
            <a:schemeClr val="accent1"/>
          </a:fillRef>
          <a:effectRef idx="0">
            <a:schemeClr val="accent1"/>
          </a:effectRef>
          <a:fontRef idx="minor">
            <a:schemeClr val="tx1"/>
          </a:fontRef>
        </p:style>
      </p:cxnSp>
      <p:sp>
        <p:nvSpPr>
          <p:cNvPr id="40" name="TextBox 39">
            <a:extLst>
              <a:ext uri="{FF2B5EF4-FFF2-40B4-BE49-F238E27FC236}">
                <a16:creationId xmlns:a16="http://schemas.microsoft.com/office/drawing/2014/main" id="{0F142C12-7ADC-6EB0-25F5-954F5D824E63}"/>
              </a:ext>
            </a:extLst>
          </p:cNvPr>
          <p:cNvSpPr txBox="1"/>
          <p:nvPr/>
        </p:nvSpPr>
        <p:spPr>
          <a:xfrm>
            <a:off x="15605" y="2805466"/>
            <a:ext cx="1276696" cy="369332"/>
          </a:xfrm>
          <a:prstGeom prst="rect">
            <a:avLst/>
          </a:prstGeom>
          <a:noFill/>
          <a:ln>
            <a:noFill/>
          </a:ln>
        </p:spPr>
        <p:txBody>
          <a:bodyPr wrap="square">
            <a:spAutoFit/>
          </a:bodyPr>
          <a:lstStyle/>
          <a:p>
            <a:pPr algn="ctr" fontAlgn="auto">
              <a:spcBef>
                <a:spcPts val="0"/>
              </a:spcBef>
              <a:spcAft>
                <a:spcPts val="0"/>
              </a:spcAft>
              <a:defRPr/>
            </a:pPr>
            <a:r>
              <a:rPr lang="en-AU" sz="1800" dirty="0">
                <a:solidFill>
                  <a:schemeClr val="tx1"/>
                </a:solidFill>
                <a:latin typeface="+mn-lt"/>
                <a:cs typeface="+mn-cs"/>
              </a:rPr>
              <a:t>?</a:t>
            </a:r>
          </a:p>
        </p:txBody>
      </p:sp>
      <p:sp>
        <p:nvSpPr>
          <p:cNvPr id="41" name="TextBox 40">
            <a:extLst>
              <a:ext uri="{FF2B5EF4-FFF2-40B4-BE49-F238E27FC236}">
                <a16:creationId xmlns:a16="http://schemas.microsoft.com/office/drawing/2014/main" id="{97F7A146-5A1E-581D-F93B-1FFCEA4AC064}"/>
              </a:ext>
            </a:extLst>
          </p:cNvPr>
          <p:cNvSpPr txBox="1"/>
          <p:nvPr/>
        </p:nvSpPr>
        <p:spPr>
          <a:xfrm>
            <a:off x="7805786" y="5031672"/>
            <a:ext cx="1338214" cy="369332"/>
          </a:xfrm>
          <a:prstGeom prst="rect">
            <a:avLst/>
          </a:prstGeom>
          <a:noFill/>
          <a:ln>
            <a:noFill/>
          </a:ln>
        </p:spPr>
        <p:txBody>
          <a:bodyPr wrap="square">
            <a:spAutoFit/>
          </a:bodyPr>
          <a:lstStyle/>
          <a:p>
            <a:pPr algn="ctr" fontAlgn="auto">
              <a:spcBef>
                <a:spcPts val="0"/>
              </a:spcBef>
              <a:spcAft>
                <a:spcPts val="0"/>
              </a:spcAft>
              <a:defRPr/>
            </a:pPr>
            <a:r>
              <a:rPr lang="en-AU" sz="1800" dirty="0">
                <a:solidFill>
                  <a:schemeClr val="tx1"/>
                </a:solidFill>
                <a:latin typeface="+mn-lt"/>
                <a:cs typeface="+mn-cs"/>
              </a:rPr>
              <a:t>?</a:t>
            </a:r>
          </a:p>
        </p:txBody>
      </p:sp>
      <p:sp>
        <p:nvSpPr>
          <p:cNvPr id="11" name="Slide Number Placeholder 10">
            <a:extLst>
              <a:ext uri="{FF2B5EF4-FFF2-40B4-BE49-F238E27FC236}">
                <a16:creationId xmlns:a16="http://schemas.microsoft.com/office/drawing/2014/main" id="{175CB943-DF06-794B-089B-474AD307404C}"/>
              </a:ext>
            </a:extLst>
          </p:cNvPr>
          <p:cNvSpPr>
            <a:spLocks noGrp="1"/>
          </p:cNvSpPr>
          <p:nvPr>
            <p:ph type="sldNum" sz="quarter" idx="12"/>
          </p:nvPr>
        </p:nvSpPr>
        <p:spPr/>
        <p:txBody>
          <a:bodyPr/>
          <a:lstStyle/>
          <a:p>
            <a:pPr>
              <a:defRPr/>
            </a:pPr>
            <a:fld id="{3822D76F-BCA2-4283-BC46-B195FB1537EE}" type="slidenum">
              <a:rPr lang="en-AU" smtClean="0"/>
              <a:pPr>
                <a:defRPr/>
              </a:pPr>
              <a:t>12</a:t>
            </a:fld>
            <a:endParaRPr lang="en-AU"/>
          </a:p>
        </p:txBody>
      </p:sp>
      <p:sp>
        <p:nvSpPr>
          <p:cNvPr id="3" name="Text Box 18">
            <a:extLst>
              <a:ext uri="{FF2B5EF4-FFF2-40B4-BE49-F238E27FC236}">
                <a16:creationId xmlns:a16="http://schemas.microsoft.com/office/drawing/2014/main" id="{97D20F4A-AA03-E87A-E53B-8CA4AB50E936}"/>
              </a:ext>
            </a:extLst>
          </p:cNvPr>
          <p:cNvSpPr txBox="1">
            <a:spLocks noChangeArrowheads="1"/>
          </p:cNvSpPr>
          <p:nvPr/>
        </p:nvSpPr>
        <p:spPr bwMode="auto">
          <a:xfrm>
            <a:off x="1435191" y="2982962"/>
            <a:ext cx="1037057" cy="646331"/>
          </a:xfrm>
          <a:prstGeom prst="rect">
            <a:avLst/>
          </a:prstGeom>
          <a:noFill/>
          <a:ln w="9525" algn="ctr">
            <a:solidFill>
              <a:schemeClr val="tx1"/>
            </a:solidFill>
            <a:miter lim="800000"/>
            <a:headEnd/>
            <a:tailEnd/>
          </a:ln>
          <a:effectLst/>
          <a:extLst>
            <a:ext uri="{909E8E84-426E-40DD-AFC4-6F175D3DCCD1}">
              <a14:hiddenFill xmlns:a14="http://schemas.microsoft.com/office/drawing/2010/main">
                <a:solidFill>
                  <a:srgbClr val="FFFF66"/>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50000"/>
              </a:spcBef>
              <a:buClr>
                <a:srgbClr val="887E6E"/>
              </a:buClr>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1pPr>
            <a:lvl2pPr marL="742950" indent="-285750">
              <a:spcBef>
                <a:spcPct val="25000"/>
              </a:spcBef>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2pPr>
            <a:lvl3pPr marL="1143000" indent="-228600">
              <a:spcBef>
                <a:spcPct val="25000"/>
              </a:spcBef>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3pPr>
            <a:lvl4pPr marL="1600200" indent="-228600">
              <a:spcBef>
                <a:spcPct val="25000"/>
              </a:spcBef>
              <a:buClr>
                <a:srgbClr val="887E6E"/>
              </a:buClr>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4pPr>
            <a:lvl5pPr marL="2057400" indent="-228600">
              <a:spcBef>
                <a:spcPct val="25000"/>
              </a:spcBef>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5pPr>
            <a:lvl6pPr marL="2514600" indent="-228600" eaLnBrk="0" fontAlgn="base" hangingPunct="0">
              <a:spcBef>
                <a:spcPct val="25000"/>
              </a:spcBef>
              <a:spcAft>
                <a:spcPct val="0"/>
              </a:spcAft>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6pPr>
            <a:lvl7pPr marL="2971800" indent="-228600" eaLnBrk="0" fontAlgn="base" hangingPunct="0">
              <a:spcBef>
                <a:spcPct val="25000"/>
              </a:spcBef>
              <a:spcAft>
                <a:spcPct val="0"/>
              </a:spcAft>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7pPr>
            <a:lvl8pPr marL="3429000" indent="-228600" eaLnBrk="0" fontAlgn="base" hangingPunct="0">
              <a:spcBef>
                <a:spcPct val="25000"/>
              </a:spcBef>
              <a:spcAft>
                <a:spcPct val="0"/>
              </a:spcAft>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8pPr>
            <a:lvl9pPr marL="3886200" indent="-228600" eaLnBrk="0" fontAlgn="base" hangingPunct="0">
              <a:spcBef>
                <a:spcPct val="25000"/>
              </a:spcBef>
              <a:spcAft>
                <a:spcPct val="0"/>
              </a:spcAft>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9pPr>
          </a:lstStyle>
          <a:p>
            <a:pPr algn="ctr" eaLnBrk="1" hangingPunct="1">
              <a:spcBef>
                <a:spcPct val="0"/>
              </a:spcBef>
              <a:buClrTx/>
              <a:buFontTx/>
              <a:buNone/>
            </a:pPr>
            <a:r>
              <a:rPr lang="en-AU" altLang="en-US" sz="1800" dirty="0"/>
              <a:t>F1.1 – Server</a:t>
            </a:r>
            <a:endParaRPr lang="en-US" altLang="en-US" sz="1800" dirty="0"/>
          </a:p>
        </p:txBody>
      </p:sp>
      <p:sp>
        <p:nvSpPr>
          <p:cNvPr id="14" name="Text Box 20">
            <a:extLst>
              <a:ext uri="{FF2B5EF4-FFF2-40B4-BE49-F238E27FC236}">
                <a16:creationId xmlns:a16="http://schemas.microsoft.com/office/drawing/2014/main" id="{A9E46106-BFC2-FC2A-5A78-256D15B1B722}"/>
              </a:ext>
            </a:extLst>
          </p:cNvPr>
          <p:cNvSpPr txBox="1">
            <a:spLocks noChangeArrowheads="1"/>
          </p:cNvSpPr>
          <p:nvPr/>
        </p:nvSpPr>
        <p:spPr bwMode="auto">
          <a:xfrm>
            <a:off x="3826344" y="4498589"/>
            <a:ext cx="1492034" cy="369332"/>
          </a:xfrm>
          <a:prstGeom prst="rect">
            <a:avLst/>
          </a:prstGeom>
          <a:noFill/>
          <a:ln w="9525" algn="ctr">
            <a:solidFill>
              <a:schemeClr val="tx1"/>
            </a:solidFill>
            <a:miter lim="800000"/>
            <a:headEnd/>
            <a:tailEnd/>
          </a:ln>
          <a:effectLst/>
          <a:extLst>
            <a:ext uri="{909E8E84-426E-40DD-AFC4-6F175D3DCCD1}">
              <a14:hiddenFill xmlns:a14="http://schemas.microsoft.com/office/drawing/2010/main">
                <a:solidFill>
                  <a:srgbClr val="FFFF66"/>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50000"/>
              </a:spcBef>
              <a:buClr>
                <a:srgbClr val="887E6E"/>
              </a:buClr>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1pPr>
            <a:lvl2pPr marL="742950" indent="-285750">
              <a:spcBef>
                <a:spcPct val="25000"/>
              </a:spcBef>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2pPr>
            <a:lvl3pPr marL="1143000" indent="-228600">
              <a:spcBef>
                <a:spcPct val="25000"/>
              </a:spcBef>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3pPr>
            <a:lvl4pPr marL="1600200" indent="-228600">
              <a:spcBef>
                <a:spcPct val="25000"/>
              </a:spcBef>
              <a:buClr>
                <a:srgbClr val="887E6E"/>
              </a:buClr>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4pPr>
            <a:lvl5pPr marL="2057400" indent="-228600">
              <a:spcBef>
                <a:spcPct val="25000"/>
              </a:spcBef>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5pPr>
            <a:lvl6pPr marL="2514600" indent="-228600" eaLnBrk="0" fontAlgn="base" hangingPunct="0">
              <a:spcBef>
                <a:spcPct val="25000"/>
              </a:spcBef>
              <a:spcAft>
                <a:spcPct val="0"/>
              </a:spcAft>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6pPr>
            <a:lvl7pPr marL="2971800" indent="-228600" eaLnBrk="0" fontAlgn="base" hangingPunct="0">
              <a:spcBef>
                <a:spcPct val="25000"/>
              </a:spcBef>
              <a:spcAft>
                <a:spcPct val="0"/>
              </a:spcAft>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7pPr>
            <a:lvl8pPr marL="3429000" indent="-228600" eaLnBrk="0" fontAlgn="base" hangingPunct="0">
              <a:spcBef>
                <a:spcPct val="25000"/>
              </a:spcBef>
              <a:spcAft>
                <a:spcPct val="0"/>
              </a:spcAft>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8pPr>
            <a:lvl9pPr marL="3886200" indent="-228600" eaLnBrk="0" fontAlgn="base" hangingPunct="0">
              <a:spcBef>
                <a:spcPct val="25000"/>
              </a:spcBef>
              <a:spcAft>
                <a:spcPct val="0"/>
              </a:spcAft>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9pPr>
          </a:lstStyle>
          <a:p>
            <a:pPr algn="ctr" eaLnBrk="1" hangingPunct="1">
              <a:spcBef>
                <a:spcPct val="0"/>
              </a:spcBef>
              <a:buClrTx/>
              <a:buFontTx/>
              <a:buNone/>
            </a:pPr>
            <a:r>
              <a:rPr lang="en-AU" altLang="en-US" sz="1800" dirty="0"/>
              <a:t>F1.2 – Apps</a:t>
            </a:r>
            <a:endParaRPr lang="en-US" altLang="en-US" sz="1800" dirty="0"/>
          </a:p>
        </p:txBody>
      </p:sp>
      <p:sp>
        <p:nvSpPr>
          <p:cNvPr id="15" name="Text Box 19">
            <a:extLst>
              <a:ext uri="{FF2B5EF4-FFF2-40B4-BE49-F238E27FC236}">
                <a16:creationId xmlns:a16="http://schemas.microsoft.com/office/drawing/2014/main" id="{53219D9A-96CC-B630-E28C-CF163C429CD7}"/>
              </a:ext>
            </a:extLst>
          </p:cNvPr>
          <p:cNvSpPr txBox="1">
            <a:spLocks noChangeArrowheads="1"/>
          </p:cNvSpPr>
          <p:nvPr/>
        </p:nvSpPr>
        <p:spPr bwMode="auto">
          <a:xfrm>
            <a:off x="5866757" y="4627364"/>
            <a:ext cx="1390650" cy="923330"/>
          </a:xfrm>
          <a:prstGeom prst="rect">
            <a:avLst/>
          </a:prstGeom>
          <a:noFill/>
          <a:ln w="9525" algn="ctr">
            <a:solidFill>
              <a:schemeClr val="tx1"/>
            </a:solidFill>
            <a:miter lim="800000"/>
            <a:headEnd/>
            <a:tailEnd/>
          </a:ln>
          <a:effectLst/>
          <a:extLst>
            <a:ext uri="{909E8E84-426E-40DD-AFC4-6F175D3DCCD1}">
              <a14:hiddenFill xmlns:a14="http://schemas.microsoft.com/office/drawing/2010/main">
                <a:solidFill>
                  <a:srgbClr val="FFFF66"/>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50000"/>
              </a:spcBef>
              <a:buClr>
                <a:srgbClr val="887E6E"/>
              </a:buClr>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1pPr>
            <a:lvl2pPr marL="742950" indent="-285750">
              <a:spcBef>
                <a:spcPct val="25000"/>
              </a:spcBef>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2pPr>
            <a:lvl3pPr marL="1143000" indent="-228600">
              <a:spcBef>
                <a:spcPct val="25000"/>
              </a:spcBef>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3pPr>
            <a:lvl4pPr marL="1600200" indent="-228600">
              <a:spcBef>
                <a:spcPct val="25000"/>
              </a:spcBef>
              <a:buClr>
                <a:srgbClr val="887E6E"/>
              </a:buClr>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4pPr>
            <a:lvl5pPr marL="2057400" indent="-228600">
              <a:spcBef>
                <a:spcPct val="25000"/>
              </a:spcBef>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5pPr>
            <a:lvl6pPr marL="2514600" indent="-228600" eaLnBrk="0" fontAlgn="base" hangingPunct="0">
              <a:spcBef>
                <a:spcPct val="25000"/>
              </a:spcBef>
              <a:spcAft>
                <a:spcPct val="0"/>
              </a:spcAft>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6pPr>
            <a:lvl7pPr marL="2971800" indent="-228600" eaLnBrk="0" fontAlgn="base" hangingPunct="0">
              <a:spcBef>
                <a:spcPct val="25000"/>
              </a:spcBef>
              <a:spcAft>
                <a:spcPct val="0"/>
              </a:spcAft>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7pPr>
            <a:lvl8pPr marL="3429000" indent="-228600" eaLnBrk="0" fontAlgn="base" hangingPunct="0">
              <a:spcBef>
                <a:spcPct val="25000"/>
              </a:spcBef>
              <a:spcAft>
                <a:spcPct val="0"/>
              </a:spcAft>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8pPr>
            <a:lvl9pPr marL="3886200" indent="-228600" eaLnBrk="0" fontAlgn="base" hangingPunct="0">
              <a:spcBef>
                <a:spcPct val="25000"/>
              </a:spcBef>
              <a:spcAft>
                <a:spcPct val="0"/>
              </a:spcAft>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9pPr>
          </a:lstStyle>
          <a:p>
            <a:pPr algn="ctr" eaLnBrk="1" hangingPunct="1">
              <a:spcBef>
                <a:spcPct val="0"/>
              </a:spcBef>
              <a:buClrTx/>
              <a:buFontTx/>
              <a:buNone/>
            </a:pPr>
            <a:r>
              <a:rPr lang="en-AU" altLang="en-US" sz="1800" dirty="0"/>
              <a:t>F1.3 – Communication</a:t>
            </a:r>
            <a:endParaRPr lang="en-US" altLang="en-US" sz="1800" dirty="0">
              <a:solidFill>
                <a:schemeClr val="bg1"/>
              </a:solidFill>
            </a:endParaRPr>
          </a:p>
        </p:txBody>
      </p:sp>
      <p:cxnSp>
        <p:nvCxnSpPr>
          <p:cNvPr id="6" name="Elbow Connector 8">
            <a:extLst>
              <a:ext uri="{FF2B5EF4-FFF2-40B4-BE49-F238E27FC236}">
                <a16:creationId xmlns:a16="http://schemas.microsoft.com/office/drawing/2014/main" id="{AE179EB9-F791-D54D-41F4-6E370A2177CC}"/>
              </a:ext>
            </a:extLst>
          </p:cNvPr>
          <p:cNvCxnSpPr>
            <a:cxnSpLocks/>
            <a:endCxn id="14" idx="1"/>
          </p:cNvCxnSpPr>
          <p:nvPr/>
        </p:nvCxnSpPr>
        <p:spPr>
          <a:xfrm>
            <a:off x="1953720" y="4683255"/>
            <a:ext cx="1872624" cy="12700"/>
          </a:xfrm>
          <a:prstGeom prst="bentConnector3">
            <a:avLst>
              <a:gd name="adj1" fmla="val 50000"/>
            </a:avLst>
          </a:prstGeom>
          <a:ln w="38100">
            <a:solidFill>
              <a:schemeClr val="tx1"/>
            </a:solidFill>
            <a:headEnd type="none" w="med" len="med"/>
            <a:tailEnd type="triangle" w="lg" len="lg"/>
          </a:ln>
        </p:spPr>
        <p:style>
          <a:lnRef idx="1">
            <a:schemeClr val="accent1"/>
          </a:lnRef>
          <a:fillRef idx="0">
            <a:schemeClr val="accent1"/>
          </a:fillRef>
          <a:effectRef idx="0">
            <a:schemeClr val="accent1"/>
          </a:effectRef>
          <a:fontRef idx="minor">
            <a:schemeClr val="tx1"/>
          </a:fontRef>
        </p:style>
      </p:cxnSp>
      <p:cxnSp>
        <p:nvCxnSpPr>
          <p:cNvPr id="9" name="Elbow Connector 8">
            <a:extLst>
              <a:ext uri="{FF2B5EF4-FFF2-40B4-BE49-F238E27FC236}">
                <a16:creationId xmlns:a16="http://schemas.microsoft.com/office/drawing/2014/main" id="{8080EA79-472A-5E5E-9218-2DB7E9DAC07C}"/>
              </a:ext>
            </a:extLst>
          </p:cNvPr>
          <p:cNvCxnSpPr>
            <a:cxnSpLocks/>
            <a:stCxn id="14" idx="3"/>
          </p:cNvCxnSpPr>
          <p:nvPr/>
        </p:nvCxnSpPr>
        <p:spPr>
          <a:xfrm flipH="1" flipV="1">
            <a:off x="5216994" y="2898151"/>
            <a:ext cx="101384" cy="1785104"/>
          </a:xfrm>
          <a:prstGeom prst="bentConnector4">
            <a:avLst>
              <a:gd name="adj1" fmla="val -225479"/>
              <a:gd name="adj2" fmla="val 55172"/>
            </a:avLst>
          </a:prstGeom>
          <a:ln w="38100">
            <a:solidFill>
              <a:schemeClr val="tx1"/>
            </a:solidFill>
            <a:headEnd type="none" w="med" len="med"/>
            <a:tailEnd type="triangle" w="lg" len="lg"/>
          </a:ln>
        </p:spPr>
        <p:style>
          <a:lnRef idx="1">
            <a:schemeClr val="accent1"/>
          </a:lnRef>
          <a:fillRef idx="0">
            <a:schemeClr val="accent1"/>
          </a:fillRef>
          <a:effectRef idx="0">
            <a:schemeClr val="accent1"/>
          </a:effectRef>
          <a:fontRef idx="minor">
            <a:schemeClr val="tx1"/>
          </a:fontRef>
        </p:style>
      </p:cxnSp>
      <p:sp>
        <p:nvSpPr>
          <p:cNvPr id="61" name="TextBox 60">
            <a:extLst>
              <a:ext uri="{FF2B5EF4-FFF2-40B4-BE49-F238E27FC236}">
                <a16:creationId xmlns:a16="http://schemas.microsoft.com/office/drawing/2014/main" id="{F54F2B93-58B8-A54D-9A8D-920022008D72}"/>
              </a:ext>
            </a:extLst>
          </p:cNvPr>
          <p:cNvSpPr txBox="1"/>
          <p:nvPr/>
        </p:nvSpPr>
        <p:spPr>
          <a:xfrm>
            <a:off x="2247227" y="4726910"/>
            <a:ext cx="1304928" cy="338554"/>
          </a:xfrm>
          <a:prstGeom prst="rect">
            <a:avLst/>
          </a:prstGeom>
          <a:noFill/>
          <a:ln>
            <a:noFill/>
          </a:ln>
        </p:spPr>
        <p:txBody>
          <a:bodyPr wrap="square">
            <a:spAutoFit/>
          </a:bodyPr>
          <a:lstStyle/>
          <a:p>
            <a:pPr algn="ctr" fontAlgn="auto">
              <a:spcBef>
                <a:spcPts val="0"/>
              </a:spcBef>
              <a:spcAft>
                <a:spcPts val="0"/>
              </a:spcAft>
              <a:defRPr/>
            </a:pPr>
            <a:r>
              <a:rPr lang="en-AU" sz="1600" dirty="0">
                <a:solidFill>
                  <a:schemeClr val="tx1"/>
                </a:solidFill>
                <a:latin typeface="+mn-lt"/>
                <a:cs typeface="+mn-cs"/>
              </a:rPr>
              <a:t>?</a:t>
            </a:r>
          </a:p>
        </p:txBody>
      </p:sp>
      <p:cxnSp>
        <p:nvCxnSpPr>
          <p:cNvPr id="19" name="Elbow Connector 8">
            <a:extLst>
              <a:ext uri="{FF2B5EF4-FFF2-40B4-BE49-F238E27FC236}">
                <a16:creationId xmlns:a16="http://schemas.microsoft.com/office/drawing/2014/main" id="{DC6A6BBB-0F53-33C2-4387-14D44825C454}"/>
              </a:ext>
            </a:extLst>
          </p:cNvPr>
          <p:cNvCxnSpPr>
            <a:cxnSpLocks/>
            <a:stCxn id="3" idx="3"/>
          </p:cNvCxnSpPr>
          <p:nvPr/>
        </p:nvCxnSpPr>
        <p:spPr>
          <a:xfrm>
            <a:off x="2472248" y="3306128"/>
            <a:ext cx="833237" cy="192858"/>
          </a:xfrm>
          <a:prstGeom prst="bentConnector3">
            <a:avLst>
              <a:gd name="adj1" fmla="val 50000"/>
            </a:avLst>
          </a:prstGeom>
          <a:ln w="38100">
            <a:solidFill>
              <a:schemeClr val="tx1"/>
            </a:solidFill>
            <a:headEnd type="none" w="med" len="med"/>
            <a:tailEnd type="triangle" w="lg" len="lg"/>
          </a:ln>
        </p:spPr>
        <p:style>
          <a:lnRef idx="1">
            <a:schemeClr val="accent1"/>
          </a:lnRef>
          <a:fillRef idx="0">
            <a:schemeClr val="accent1"/>
          </a:fillRef>
          <a:effectRef idx="0">
            <a:schemeClr val="accent1"/>
          </a:effectRef>
          <a:fontRef idx="minor">
            <a:schemeClr val="tx1"/>
          </a:fontRef>
        </p:style>
      </p:cxnSp>
      <p:sp>
        <p:nvSpPr>
          <p:cNvPr id="24" name="TextBox 23">
            <a:extLst>
              <a:ext uri="{FF2B5EF4-FFF2-40B4-BE49-F238E27FC236}">
                <a16:creationId xmlns:a16="http://schemas.microsoft.com/office/drawing/2014/main" id="{4BC90E36-6DD6-7E02-CBAB-8C523CEC27C3}"/>
              </a:ext>
            </a:extLst>
          </p:cNvPr>
          <p:cNvSpPr txBox="1"/>
          <p:nvPr/>
        </p:nvSpPr>
        <p:spPr>
          <a:xfrm>
            <a:off x="5923790" y="5401004"/>
            <a:ext cx="1292487" cy="338554"/>
          </a:xfrm>
          <a:prstGeom prst="rect">
            <a:avLst/>
          </a:prstGeom>
          <a:noFill/>
          <a:ln>
            <a:noFill/>
          </a:ln>
        </p:spPr>
        <p:txBody>
          <a:bodyPr wrap="square">
            <a:spAutoFit/>
          </a:bodyPr>
          <a:lstStyle/>
          <a:p>
            <a:pPr algn="ctr" fontAlgn="auto">
              <a:spcBef>
                <a:spcPts val="0"/>
              </a:spcBef>
              <a:spcAft>
                <a:spcPts val="0"/>
              </a:spcAft>
              <a:defRPr/>
            </a:pPr>
            <a:r>
              <a:rPr lang="en-AU" sz="1600" dirty="0">
                <a:solidFill>
                  <a:schemeClr val="tx1"/>
                </a:solidFill>
                <a:latin typeface="+mn-lt"/>
                <a:cs typeface="+mn-cs"/>
              </a:rPr>
              <a:t>?</a:t>
            </a:r>
          </a:p>
        </p:txBody>
      </p:sp>
      <p:sp>
        <p:nvSpPr>
          <p:cNvPr id="27" name="TextBox 26">
            <a:extLst>
              <a:ext uri="{FF2B5EF4-FFF2-40B4-BE49-F238E27FC236}">
                <a16:creationId xmlns:a16="http://schemas.microsoft.com/office/drawing/2014/main" id="{57A21480-51D1-EBEB-0869-F1FDCA356C9C}"/>
              </a:ext>
            </a:extLst>
          </p:cNvPr>
          <p:cNvSpPr txBox="1"/>
          <p:nvPr/>
        </p:nvSpPr>
        <p:spPr>
          <a:xfrm>
            <a:off x="3884704" y="3111629"/>
            <a:ext cx="1982053" cy="369332"/>
          </a:xfrm>
          <a:prstGeom prst="rect">
            <a:avLst/>
          </a:prstGeom>
          <a:noFill/>
          <a:ln>
            <a:noFill/>
          </a:ln>
        </p:spPr>
        <p:txBody>
          <a:bodyPr wrap="square">
            <a:spAutoFit/>
          </a:bodyPr>
          <a:lstStyle/>
          <a:p>
            <a:pPr algn="ctr" fontAlgn="auto">
              <a:spcBef>
                <a:spcPts val="0"/>
              </a:spcBef>
              <a:spcAft>
                <a:spcPts val="0"/>
              </a:spcAft>
              <a:defRPr/>
            </a:pPr>
            <a:r>
              <a:rPr lang="en-AU" sz="1800" dirty="0">
                <a:solidFill>
                  <a:schemeClr val="tx1"/>
                </a:solidFill>
                <a:latin typeface="+mn-lt"/>
                <a:cs typeface="+mn-cs"/>
              </a:rPr>
              <a:t>?</a:t>
            </a:r>
          </a:p>
        </p:txBody>
      </p:sp>
      <p:sp>
        <p:nvSpPr>
          <p:cNvPr id="33" name="TextBox 32">
            <a:extLst>
              <a:ext uri="{FF2B5EF4-FFF2-40B4-BE49-F238E27FC236}">
                <a16:creationId xmlns:a16="http://schemas.microsoft.com/office/drawing/2014/main" id="{58FCAA8F-DFE1-228B-A4AE-C25D84E9350E}"/>
              </a:ext>
            </a:extLst>
          </p:cNvPr>
          <p:cNvSpPr txBox="1"/>
          <p:nvPr/>
        </p:nvSpPr>
        <p:spPr>
          <a:xfrm>
            <a:off x="2672688" y="3103148"/>
            <a:ext cx="792675" cy="338554"/>
          </a:xfrm>
          <a:prstGeom prst="rect">
            <a:avLst/>
          </a:prstGeom>
          <a:noFill/>
          <a:ln>
            <a:noFill/>
          </a:ln>
        </p:spPr>
        <p:txBody>
          <a:bodyPr wrap="square">
            <a:spAutoFit/>
          </a:bodyPr>
          <a:lstStyle/>
          <a:p>
            <a:pPr algn="ctr" fontAlgn="auto">
              <a:spcBef>
                <a:spcPts val="0"/>
              </a:spcBef>
              <a:spcAft>
                <a:spcPts val="0"/>
              </a:spcAft>
              <a:defRPr/>
            </a:pPr>
            <a:r>
              <a:rPr lang="en-AU" sz="1600" dirty="0">
                <a:solidFill>
                  <a:schemeClr val="tx1"/>
                </a:solidFill>
                <a:latin typeface="+mn-lt"/>
                <a:cs typeface="+mn-cs"/>
              </a:rPr>
              <a:t>?</a:t>
            </a:r>
          </a:p>
        </p:txBody>
      </p:sp>
      <p:sp>
        <p:nvSpPr>
          <p:cNvPr id="8" name="Date Placeholder 7">
            <a:extLst>
              <a:ext uri="{FF2B5EF4-FFF2-40B4-BE49-F238E27FC236}">
                <a16:creationId xmlns:a16="http://schemas.microsoft.com/office/drawing/2014/main" id="{5BE9F1E8-020D-3CA5-AF82-C5C002F30E4A}"/>
              </a:ext>
            </a:extLst>
          </p:cNvPr>
          <p:cNvSpPr>
            <a:spLocks noGrp="1"/>
          </p:cNvSpPr>
          <p:nvPr>
            <p:ph type="dt" sz="half" idx="10"/>
          </p:nvPr>
        </p:nvSpPr>
        <p:spPr/>
        <p:txBody>
          <a:bodyPr/>
          <a:lstStyle/>
          <a:p>
            <a:pPr>
              <a:defRPr/>
            </a:pPr>
            <a:r>
              <a:rPr lang="en-US"/>
              <a:t>RMIT University©2025</a:t>
            </a:r>
            <a:endParaRPr lang="en-AU"/>
          </a:p>
        </p:txBody>
      </p:sp>
      <p:sp>
        <p:nvSpPr>
          <p:cNvPr id="10" name="Footer Placeholder 9">
            <a:extLst>
              <a:ext uri="{FF2B5EF4-FFF2-40B4-BE49-F238E27FC236}">
                <a16:creationId xmlns:a16="http://schemas.microsoft.com/office/drawing/2014/main" id="{179FD32A-B867-E671-1BE9-FA745883C479}"/>
              </a:ext>
            </a:extLst>
          </p:cNvPr>
          <p:cNvSpPr>
            <a:spLocks noGrp="1"/>
          </p:cNvSpPr>
          <p:nvPr>
            <p:ph type="ftr" sz="quarter" idx="11"/>
          </p:nvPr>
        </p:nvSpPr>
        <p:spPr/>
        <p:txBody>
          <a:bodyPr/>
          <a:lstStyle/>
          <a:p>
            <a:pPr>
              <a:defRPr/>
            </a:pPr>
            <a:r>
              <a:rPr lang="en-AU"/>
              <a:t>School of Engineering</a:t>
            </a:r>
          </a:p>
        </p:txBody>
      </p:sp>
    </p:spTree>
    <p:extLst>
      <p:ext uri="{BB962C8B-B14F-4D97-AF65-F5344CB8AC3E}">
        <p14:creationId xmlns:p14="http://schemas.microsoft.com/office/powerpoint/2010/main" val="4067550671"/>
      </p:ext>
    </p:extLst>
  </p:cSld>
  <p:clrMapOvr>
    <a:masterClrMapping/>
  </p:clrMapOvr>
  <p:transition spd="slow">
    <p:wipe/>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10EF13E-A95E-3AAB-CAD2-688C4F4EDD51}"/>
            </a:ext>
          </a:extLst>
        </p:cNvPr>
        <p:cNvGrpSpPr/>
        <p:nvPr/>
      </p:nvGrpSpPr>
      <p:grpSpPr>
        <a:xfrm>
          <a:off x="0" y="0"/>
          <a:ext cx="0" cy="0"/>
          <a:chOff x="0" y="0"/>
          <a:chExt cx="0" cy="0"/>
        </a:xfrm>
      </p:grpSpPr>
      <p:sp>
        <p:nvSpPr>
          <p:cNvPr id="22" name="Rectangle 21">
            <a:extLst>
              <a:ext uri="{FF2B5EF4-FFF2-40B4-BE49-F238E27FC236}">
                <a16:creationId xmlns:a16="http://schemas.microsoft.com/office/drawing/2014/main" id="{8C06BC6D-5B35-1C44-2CE9-47B54F7BFA54}"/>
              </a:ext>
            </a:extLst>
          </p:cNvPr>
          <p:cNvSpPr/>
          <p:nvPr/>
        </p:nvSpPr>
        <p:spPr bwMode="auto">
          <a:xfrm>
            <a:off x="1198309" y="975541"/>
            <a:ext cx="6594981" cy="5496389"/>
          </a:xfrm>
          <a:prstGeom prst="rect">
            <a:avLst/>
          </a:prstGeom>
          <a:solidFill>
            <a:srgbClr val="99CCFF"/>
          </a:solidFill>
          <a:ln w="127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AU" sz="2400" b="0" i="0" u="none" strike="noStrike" cap="none" normalizeH="0" baseline="0">
              <a:ln>
                <a:noFill/>
              </a:ln>
              <a:solidFill>
                <a:schemeClr val="tx1"/>
              </a:solidFill>
              <a:effectLst/>
              <a:latin typeface="Times New Roman" pitchFamily="18" charset="0"/>
            </a:endParaRPr>
          </a:p>
        </p:txBody>
      </p:sp>
      <p:sp>
        <p:nvSpPr>
          <p:cNvPr id="4" name="TextBox 3">
            <a:extLst>
              <a:ext uri="{FF2B5EF4-FFF2-40B4-BE49-F238E27FC236}">
                <a16:creationId xmlns:a16="http://schemas.microsoft.com/office/drawing/2014/main" id="{00D32168-440B-79E9-44E8-4C0993D286F8}"/>
              </a:ext>
            </a:extLst>
          </p:cNvPr>
          <p:cNvSpPr txBox="1"/>
          <p:nvPr/>
        </p:nvSpPr>
        <p:spPr>
          <a:xfrm>
            <a:off x="1658112" y="6103240"/>
            <a:ext cx="5388864" cy="400110"/>
          </a:xfrm>
          <a:prstGeom prst="rect">
            <a:avLst/>
          </a:prstGeom>
          <a:noFill/>
          <a:ln>
            <a:noFill/>
          </a:ln>
        </p:spPr>
        <p:txBody>
          <a:bodyPr wrap="square">
            <a:spAutoFit/>
          </a:bodyPr>
          <a:lstStyle/>
          <a:p>
            <a:pPr algn="ctr" fontAlgn="auto">
              <a:spcBef>
                <a:spcPts val="0"/>
              </a:spcBef>
              <a:spcAft>
                <a:spcPts val="0"/>
              </a:spcAft>
              <a:defRPr/>
            </a:pPr>
            <a:r>
              <a:rPr lang="en-AU" sz="2000" dirty="0">
                <a:solidFill>
                  <a:schemeClr val="tx1"/>
                </a:solidFill>
                <a:latin typeface="+mn-lt"/>
              </a:rPr>
              <a:t>In-van customer interaction (Level 1 </a:t>
            </a:r>
            <a:r>
              <a:rPr lang="en-AU" sz="2000" dirty="0">
                <a:solidFill>
                  <a:schemeClr val="tx1"/>
                </a:solidFill>
                <a:latin typeface="+mn-lt"/>
                <a:cs typeface="+mn-cs"/>
              </a:rPr>
              <a:t>Function)</a:t>
            </a:r>
          </a:p>
        </p:txBody>
      </p:sp>
      <p:sp>
        <p:nvSpPr>
          <p:cNvPr id="2" name="Title 1">
            <a:extLst>
              <a:ext uri="{FF2B5EF4-FFF2-40B4-BE49-F238E27FC236}">
                <a16:creationId xmlns:a16="http://schemas.microsoft.com/office/drawing/2014/main" id="{7F6A7B5C-C9A0-94B8-843E-DCFC38B24DBD}"/>
              </a:ext>
            </a:extLst>
          </p:cNvPr>
          <p:cNvSpPr>
            <a:spLocks noGrp="1"/>
          </p:cNvSpPr>
          <p:nvPr>
            <p:ph type="title"/>
          </p:nvPr>
        </p:nvSpPr>
        <p:spPr>
          <a:xfrm>
            <a:off x="380999" y="140325"/>
            <a:ext cx="8229600" cy="922337"/>
          </a:xfrm>
        </p:spPr>
        <p:txBody>
          <a:bodyPr/>
          <a:lstStyle/>
          <a:p>
            <a:r>
              <a:rPr lang="en-AU" altLang="en-US" sz="2800" dirty="0"/>
              <a:t>F4 – In-van customer interaction  </a:t>
            </a:r>
            <a:r>
              <a:rPr lang="en-AU" sz="2800" dirty="0"/>
              <a:t>FFBD</a:t>
            </a:r>
            <a:endParaRPr lang="en-AU" dirty="0"/>
          </a:p>
        </p:txBody>
      </p:sp>
      <p:cxnSp>
        <p:nvCxnSpPr>
          <p:cNvPr id="38" name="Elbow Connector 8">
            <a:extLst>
              <a:ext uri="{FF2B5EF4-FFF2-40B4-BE49-F238E27FC236}">
                <a16:creationId xmlns:a16="http://schemas.microsoft.com/office/drawing/2014/main" id="{CB9261C4-44C2-6FCC-2F6E-707A7FF38A58}"/>
              </a:ext>
            </a:extLst>
          </p:cNvPr>
          <p:cNvCxnSpPr>
            <a:cxnSpLocks/>
            <a:endCxn id="3" idx="1"/>
          </p:cNvCxnSpPr>
          <p:nvPr/>
        </p:nvCxnSpPr>
        <p:spPr>
          <a:xfrm>
            <a:off x="158496" y="3306128"/>
            <a:ext cx="1276695" cy="0"/>
          </a:xfrm>
          <a:prstGeom prst="straightConnector1">
            <a:avLst/>
          </a:prstGeom>
          <a:ln w="38100">
            <a:solidFill>
              <a:schemeClr val="tx1"/>
            </a:solidFill>
            <a:headEnd type="none" w="med" len="med"/>
            <a:tailEnd type="triangle" w="lg" len="lg"/>
          </a:ln>
        </p:spPr>
        <p:style>
          <a:lnRef idx="1">
            <a:schemeClr val="accent1"/>
          </a:lnRef>
          <a:fillRef idx="0">
            <a:schemeClr val="accent1"/>
          </a:fillRef>
          <a:effectRef idx="0">
            <a:schemeClr val="accent1"/>
          </a:effectRef>
          <a:fontRef idx="minor">
            <a:schemeClr val="tx1"/>
          </a:fontRef>
        </p:style>
      </p:cxnSp>
      <p:sp>
        <p:nvSpPr>
          <p:cNvPr id="40" name="TextBox 39">
            <a:extLst>
              <a:ext uri="{FF2B5EF4-FFF2-40B4-BE49-F238E27FC236}">
                <a16:creationId xmlns:a16="http://schemas.microsoft.com/office/drawing/2014/main" id="{D9858E13-3D3F-296D-4386-9F0460B3B5A3}"/>
              </a:ext>
            </a:extLst>
          </p:cNvPr>
          <p:cNvSpPr txBox="1"/>
          <p:nvPr/>
        </p:nvSpPr>
        <p:spPr>
          <a:xfrm>
            <a:off x="15605" y="2805466"/>
            <a:ext cx="1276696" cy="369332"/>
          </a:xfrm>
          <a:prstGeom prst="rect">
            <a:avLst/>
          </a:prstGeom>
          <a:noFill/>
          <a:ln>
            <a:noFill/>
          </a:ln>
        </p:spPr>
        <p:txBody>
          <a:bodyPr wrap="square">
            <a:spAutoFit/>
          </a:bodyPr>
          <a:lstStyle/>
          <a:p>
            <a:pPr algn="ctr" fontAlgn="auto">
              <a:spcBef>
                <a:spcPts val="0"/>
              </a:spcBef>
              <a:spcAft>
                <a:spcPts val="0"/>
              </a:spcAft>
              <a:defRPr/>
            </a:pPr>
            <a:r>
              <a:rPr lang="en-AU" sz="1800" dirty="0">
                <a:solidFill>
                  <a:schemeClr val="tx1"/>
                </a:solidFill>
                <a:latin typeface="+mn-lt"/>
                <a:cs typeface="+mn-cs"/>
              </a:rPr>
              <a:t>?</a:t>
            </a:r>
          </a:p>
        </p:txBody>
      </p:sp>
      <p:sp>
        <p:nvSpPr>
          <p:cNvPr id="41" name="TextBox 40">
            <a:extLst>
              <a:ext uri="{FF2B5EF4-FFF2-40B4-BE49-F238E27FC236}">
                <a16:creationId xmlns:a16="http://schemas.microsoft.com/office/drawing/2014/main" id="{4A935F0D-7117-5F57-1824-3CC22F966883}"/>
              </a:ext>
            </a:extLst>
          </p:cNvPr>
          <p:cNvSpPr txBox="1"/>
          <p:nvPr/>
        </p:nvSpPr>
        <p:spPr>
          <a:xfrm>
            <a:off x="7805786" y="5031672"/>
            <a:ext cx="1338214" cy="369332"/>
          </a:xfrm>
          <a:prstGeom prst="rect">
            <a:avLst/>
          </a:prstGeom>
          <a:noFill/>
          <a:ln>
            <a:noFill/>
          </a:ln>
        </p:spPr>
        <p:txBody>
          <a:bodyPr wrap="square">
            <a:spAutoFit/>
          </a:bodyPr>
          <a:lstStyle/>
          <a:p>
            <a:pPr algn="ctr" fontAlgn="auto">
              <a:spcBef>
                <a:spcPts val="0"/>
              </a:spcBef>
              <a:spcAft>
                <a:spcPts val="0"/>
              </a:spcAft>
              <a:defRPr/>
            </a:pPr>
            <a:r>
              <a:rPr lang="en-AU" sz="1800" dirty="0">
                <a:solidFill>
                  <a:schemeClr val="tx1"/>
                </a:solidFill>
                <a:latin typeface="+mn-lt"/>
                <a:cs typeface="+mn-cs"/>
              </a:rPr>
              <a:t>?</a:t>
            </a:r>
          </a:p>
        </p:txBody>
      </p:sp>
      <p:sp>
        <p:nvSpPr>
          <p:cNvPr id="11" name="Slide Number Placeholder 10">
            <a:extLst>
              <a:ext uri="{FF2B5EF4-FFF2-40B4-BE49-F238E27FC236}">
                <a16:creationId xmlns:a16="http://schemas.microsoft.com/office/drawing/2014/main" id="{902694E8-A0A3-B954-77A4-BC50FEB3D838}"/>
              </a:ext>
            </a:extLst>
          </p:cNvPr>
          <p:cNvSpPr>
            <a:spLocks noGrp="1"/>
          </p:cNvSpPr>
          <p:nvPr>
            <p:ph type="sldNum" sz="quarter" idx="12"/>
          </p:nvPr>
        </p:nvSpPr>
        <p:spPr/>
        <p:txBody>
          <a:bodyPr/>
          <a:lstStyle/>
          <a:p>
            <a:pPr>
              <a:defRPr/>
            </a:pPr>
            <a:fld id="{3822D76F-BCA2-4283-BC46-B195FB1537EE}" type="slidenum">
              <a:rPr lang="en-AU" smtClean="0"/>
              <a:pPr>
                <a:defRPr/>
              </a:pPr>
              <a:t>13</a:t>
            </a:fld>
            <a:endParaRPr lang="en-AU"/>
          </a:p>
        </p:txBody>
      </p:sp>
      <p:sp>
        <p:nvSpPr>
          <p:cNvPr id="3" name="Text Box 18">
            <a:extLst>
              <a:ext uri="{FF2B5EF4-FFF2-40B4-BE49-F238E27FC236}">
                <a16:creationId xmlns:a16="http://schemas.microsoft.com/office/drawing/2014/main" id="{26C44EFA-370C-2570-1103-B5306D2FC50B}"/>
              </a:ext>
            </a:extLst>
          </p:cNvPr>
          <p:cNvSpPr txBox="1">
            <a:spLocks noChangeArrowheads="1"/>
          </p:cNvSpPr>
          <p:nvPr/>
        </p:nvSpPr>
        <p:spPr bwMode="auto">
          <a:xfrm>
            <a:off x="1435191" y="2982962"/>
            <a:ext cx="1037057" cy="646331"/>
          </a:xfrm>
          <a:prstGeom prst="rect">
            <a:avLst/>
          </a:prstGeom>
          <a:noFill/>
          <a:ln w="9525" algn="ctr">
            <a:solidFill>
              <a:schemeClr val="tx1"/>
            </a:solidFill>
            <a:miter lim="800000"/>
            <a:headEnd/>
            <a:tailEnd/>
          </a:ln>
          <a:effectLst/>
          <a:extLst>
            <a:ext uri="{909E8E84-426E-40DD-AFC4-6F175D3DCCD1}">
              <a14:hiddenFill xmlns:a14="http://schemas.microsoft.com/office/drawing/2010/main">
                <a:solidFill>
                  <a:srgbClr val="FFFF66"/>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50000"/>
              </a:spcBef>
              <a:buClr>
                <a:srgbClr val="887E6E"/>
              </a:buClr>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1pPr>
            <a:lvl2pPr marL="742950" indent="-285750">
              <a:spcBef>
                <a:spcPct val="25000"/>
              </a:spcBef>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2pPr>
            <a:lvl3pPr marL="1143000" indent="-228600">
              <a:spcBef>
                <a:spcPct val="25000"/>
              </a:spcBef>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3pPr>
            <a:lvl4pPr marL="1600200" indent="-228600">
              <a:spcBef>
                <a:spcPct val="25000"/>
              </a:spcBef>
              <a:buClr>
                <a:srgbClr val="887E6E"/>
              </a:buClr>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4pPr>
            <a:lvl5pPr marL="2057400" indent="-228600">
              <a:spcBef>
                <a:spcPct val="25000"/>
              </a:spcBef>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5pPr>
            <a:lvl6pPr marL="2514600" indent="-228600" eaLnBrk="0" fontAlgn="base" hangingPunct="0">
              <a:spcBef>
                <a:spcPct val="25000"/>
              </a:spcBef>
              <a:spcAft>
                <a:spcPct val="0"/>
              </a:spcAft>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6pPr>
            <a:lvl7pPr marL="2971800" indent="-228600" eaLnBrk="0" fontAlgn="base" hangingPunct="0">
              <a:spcBef>
                <a:spcPct val="25000"/>
              </a:spcBef>
              <a:spcAft>
                <a:spcPct val="0"/>
              </a:spcAft>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7pPr>
            <a:lvl8pPr marL="3429000" indent="-228600" eaLnBrk="0" fontAlgn="base" hangingPunct="0">
              <a:spcBef>
                <a:spcPct val="25000"/>
              </a:spcBef>
              <a:spcAft>
                <a:spcPct val="0"/>
              </a:spcAft>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8pPr>
            <a:lvl9pPr marL="3886200" indent="-228600" eaLnBrk="0" fontAlgn="base" hangingPunct="0">
              <a:spcBef>
                <a:spcPct val="25000"/>
              </a:spcBef>
              <a:spcAft>
                <a:spcPct val="0"/>
              </a:spcAft>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9pPr>
          </a:lstStyle>
          <a:p>
            <a:pPr algn="ctr" eaLnBrk="1" hangingPunct="1">
              <a:spcBef>
                <a:spcPct val="0"/>
              </a:spcBef>
              <a:buClrTx/>
              <a:buFontTx/>
              <a:buNone/>
            </a:pPr>
            <a:r>
              <a:rPr lang="en-AU" altLang="en-US" sz="1800" dirty="0"/>
              <a:t>F4.1 – Vision</a:t>
            </a:r>
            <a:endParaRPr lang="en-US" altLang="en-US" sz="1800" dirty="0"/>
          </a:p>
        </p:txBody>
      </p:sp>
      <p:sp>
        <p:nvSpPr>
          <p:cNvPr id="14" name="Text Box 20">
            <a:extLst>
              <a:ext uri="{FF2B5EF4-FFF2-40B4-BE49-F238E27FC236}">
                <a16:creationId xmlns:a16="http://schemas.microsoft.com/office/drawing/2014/main" id="{0E51764F-5916-2A60-0C9F-F32BF2404912}"/>
              </a:ext>
            </a:extLst>
          </p:cNvPr>
          <p:cNvSpPr txBox="1">
            <a:spLocks noChangeArrowheads="1"/>
          </p:cNvSpPr>
          <p:nvPr/>
        </p:nvSpPr>
        <p:spPr bwMode="auto">
          <a:xfrm>
            <a:off x="3826344" y="4498589"/>
            <a:ext cx="1492034" cy="1200329"/>
          </a:xfrm>
          <a:prstGeom prst="rect">
            <a:avLst/>
          </a:prstGeom>
          <a:noFill/>
          <a:ln w="9525" algn="ctr">
            <a:solidFill>
              <a:schemeClr val="tx1"/>
            </a:solidFill>
            <a:miter lim="800000"/>
            <a:headEnd/>
            <a:tailEnd/>
          </a:ln>
          <a:effectLst/>
          <a:extLst>
            <a:ext uri="{909E8E84-426E-40DD-AFC4-6F175D3DCCD1}">
              <a14:hiddenFill xmlns:a14="http://schemas.microsoft.com/office/drawing/2010/main">
                <a:solidFill>
                  <a:srgbClr val="FFFF66"/>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50000"/>
              </a:spcBef>
              <a:buClr>
                <a:srgbClr val="887E6E"/>
              </a:buClr>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1pPr>
            <a:lvl2pPr marL="742950" indent="-285750">
              <a:spcBef>
                <a:spcPct val="25000"/>
              </a:spcBef>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2pPr>
            <a:lvl3pPr marL="1143000" indent="-228600">
              <a:spcBef>
                <a:spcPct val="25000"/>
              </a:spcBef>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3pPr>
            <a:lvl4pPr marL="1600200" indent="-228600">
              <a:spcBef>
                <a:spcPct val="25000"/>
              </a:spcBef>
              <a:buClr>
                <a:srgbClr val="887E6E"/>
              </a:buClr>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4pPr>
            <a:lvl5pPr marL="2057400" indent="-228600">
              <a:spcBef>
                <a:spcPct val="25000"/>
              </a:spcBef>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5pPr>
            <a:lvl6pPr marL="2514600" indent="-228600" eaLnBrk="0" fontAlgn="base" hangingPunct="0">
              <a:spcBef>
                <a:spcPct val="25000"/>
              </a:spcBef>
              <a:spcAft>
                <a:spcPct val="0"/>
              </a:spcAft>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6pPr>
            <a:lvl7pPr marL="2971800" indent="-228600" eaLnBrk="0" fontAlgn="base" hangingPunct="0">
              <a:spcBef>
                <a:spcPct val="25000"/>
              </a:spcBef>
              <a:spcAft>
                <a:spcPct val="0"/>
              </a:spcAft>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7pPr>
            <a:lvl8pPr marL="3429000" indent="-228600" eaLnBrk="0" fontAlgn="base" hangingPunct="0">
              <a:spcBef>
                <a:spcPct val="25000"/>
              </a:spcBef>
              <a:spcAft>
                <a:spcPct val="0"/>
              </a:spcAft>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8pPr>
            <a:lvl9pPr marL="3886200" indent="-228600" eaLnBrk="0" fontAlgn="base" hangingPunct="0">
              <a:spcBef>
                <a:spcPct val="25000"/>
              </a:spcBef>
              <a:spcAft>
                <a:spcPct val="0"/>
              </a:spcAft>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9pPr>
          </a:lstStyle>
          <a:p>
            <a:pPr algn="ctr" eaLnBrk="1" hangingPunct="1">
              <a:spcBef>
                <a:spcPct val="0"/>
              </a:spcBef>
              <a:buClrTx/>
              <a:buFontTx/>
              <a:buNone/>
            </a:pPr>
            <a:r>
              <a:rPr lang="en-AU" altLang="en-US" sz="1800" dirty="0"/>
              <a:t>F4.2 – Communication with customer</a:t>
            </a:r>
            <a:endParaRPr lang="en-US" altLang="en-US" sz="1800" dirty="0"/>
          </a:p>
        </p:txBody>
      </p:sp>
      <p:cxnSp>
        <p:nvCxnSpPr>
          <p:cNvPr id="6" name="Elbow Connector 8">
            <a:extLst>
              <a:ext uri="{FF2B5EF4-FFF2-40B4-BE49-F238E27FC236}">
                <a16:creationId xmlns:a16="http://schemas.microsoft.com/office/drawing/2014/main" id="{9888DD1A-8307-BA10-F7B8-250AC169FD57}"/>
              </a:ext>
            </a:extLst>
          </p:cNvPr>
          <p:cNvCxnSpPr>
            <a:cxnSpLocks/>
            <a:endCxn id="14" idx="1"/>
          </p:cNvCxnSpPr>
          <p:nvPr/>
        </p:nvCxnSpPr>
        <p:spPr>
          <a:xfrm>
            <a:off x="1953720" y="4683255"/>
            <a:ext cx="1872624" cy="415499"/>
          </a:xfrm>
          <a:prstGeom prst="bentConnector3">
            <a:avLst>
              <a:gd name="adj1" fmla="val 50000"/>
            </a:avLst>
          </a:prstGeom>
          <a:ln w="38100">
            <a:solidFill>
              <a:schemeClr val="tx1"/>
            </a:solidFill>
            <a:headEnd type="none" w="med" len="med"/>
            <a:tailEnd type="triangle" w="lg" len="lg"/>
          </a:ln>
        </p:spPr>
        <p:style>
          <a:lnRef idx="1">
            <a:schemeClr val="accent1"/>
          </a:lnRef>
          <a:fillRef idx="0">
            <a:schemeClr val="accent1"/>
          </a:fillRef>
          <a:effectRef idx="0">
            <a:schemeClr val="accent1"/>
          </a:effectRef>
          <a:fontRef idx="minor">
            <a:schemeClr val="tx1"/>
          </a:fontRef>
        </p:style>
      </p:cxnSp>
      <p:cxnSp>
        <p:nvCxnSpPr>
          <p:cNvPr id="9" name="Elbow Connector 8">
            <a:extLst>
              <a:ext uri="{FF2B5EF4-FFF2-40B4-BE49-F238E27FC236}">
                <a16:creationId xmlns:a16="http://schemas.microsoft.com/office/drawing/2014/main" id="{EE112C56-B9A2-63BB-07F3-D47FF5CDD6D8}"/>
              </a:ext>
            </a:extLst>
          </p:cNvPr>
          <p:cNvCxnSpPr>
            <a:cxnSpLocks/>
            <a:stCxn id="14" idx="3"/>
          </p:cNvCxnSpPr>
          <p:nvPr/>
        </p:nvCxnSpPr>
        <p:spPr>
          <a:xfrm flipH="1" flipV="1">
            <a:off x="5216994" y="2898151"/>
            <a:ext cx="101384" cy="2200603"/>
          </a:xfrm>
          <a:prstGeom prst="bentConnector4">
            <a:avLst>
              <a:gd name="adj1" fmla="val -225479"/>
              <a:gd name="adj2" fmla="val 63636"/>
            </a:avLst>
          </a:prstGeom>
          <a:ln w="38100">
            <a:solidFill>
              <a:schemeClr val="tx1"/>
            </a:solidFill>
            <a:headEnd type="none" w="med" len="med"/>
            <a:tailEnd type="triangle" w="lg" len="lg"/>
          </a:ln>
        </p:spPr>
        <p:style>
          <a:lnRef idx="1">
            <a:schemeClr val="accent1"/>
          </a:lnRef>
          <a:fillRef idx="0">
            <a:schemeClr val="accent1"/>
          </a:fillRef>
          <a:effectRef idx="0">
            <a:schemeClr val="accent1"/>
          </a:effectRef>
          <a:fontRef idx="minor">
            <a:schemeClr val="tx1"/>
          </a:fontRef>
        </p:style>
      </p:cxnSp>
      <p:sp>
        <p:nvSpPr>
          <p:cNvPr id="61" name="TextBox 60">
            <a:extLst>
              <a:ext uri="{FF2B5EF4-FFF2-40B4-BE49-F238E27FC236}">
                <a16:creationId xmlns:a16="http://schemas.microsoft.com/office/drawing/2014/main" id="{F530B950-2435-6136-731A-F62F40B7C09B}"/>
              </a:ext>
            </a:extLst>
          </p:cNvPr>
          <p:cNvSpPr txBox="1"/>
          <p:nvPr/>
        </p:nvSpPr>
        <p:spPr>
          <a:xfrm>
            <a:off x="2247227" y="4726910"/>
            <a:ext cx="1304928" cy="338554"/>
          </a:xfrm>
          <a:prstGeom prst="rect">
            <a:avLst/>
          </a:prstGeom>
          <a:noFill/>
          <a:ln>
            <a:noFill/>
          </a:ln>
        </p:spPr>
        <p:txBody>
          <a:bodyPr wrap="square">
            <a:spAutoFit/>
          </a:bodyPr>
          <a:lstStyle/>
          <a:p>
            <a:pPr algn="ctr" fontAlgn="auto">
              <a:spcBef>
                <a:spcPts val="0"/>
              </a:spcBef>
              <a:spcAft>
                <a:spcPts val="0"/>
              </a:spcAft>
              <a:defRPr/>
            </a:pPr>
            <a:r>
              <a:rPr lang="en-AU" sz="1600" dirty="0">
                <a:solidFill>
                  <a:schemeClr val="tx1"/>
                </a:solidFill>
                <a:latin typeface="+mn-lt"/>
                <a:cs typeface="+mn-cs"/>
              </a:rPr>
              <a:t>?</a:t>
            </a:r>
          </a:p>
        </p:txBody>
      </p:sp>
      <p:cxnSp>
        <p:nvCxnSpPr>
          <p:cNvPr id="19" name="Elbow Connector 8">
            <a:extLst>
              <a:ext uri="{FF2B5EF4-FFF2-40B4-BE49-F238E27FC236}">
                <a16:creationId xmlns:a16="http://schemas.microsoft.com/office/drawing/2014/main" id="{CDE1E454-81F9-EAD0-9F39-79E7F5D354F8}"/>
              </a:ext>
            </a:extLst>
          </p:cNvPr>
          <p:cNvCxnSpPr>
            <a:cxnSpLocks/>
            <a:stCxn id="3" idx="3"/>
          </p:cNvCxnSpPr>
          <p:nvPr/>
        </p:nvCxnSpPr>
        <p:spPr>
          <a:xfrm>
            <a:off x="2472248" y="3306128"/>
            <a:ext cx="833237" cy="192858"/>
          </a:xfrm>
          <a:prstGeom prst="bentConnector3">
            <a:avLst>
              <a:gd name="adj1" fmla="val 50000"/>
            </a:avLst>
          </a:prstGeom>
          <a:ln w="38100">
            <a:solidFill>
              <a:schemeClr val="tx1"/>
            </a:solidFill>
            <a:headEnd type="none" w="med" len="med"/>
            <a:tailEnd type="triangle" w="lg" len="lg"/>
          </a:ln>
        </p:spPr>
        <p:style>
          <a:lnRef idx="1">
            <a:schemeClr val="accent1"/>
          </a:lnRef>
          <a:fillRef idx="0">
            <a:schemeClr val="accent1"/>
          </a:fillRef>
          <a:effectRef idx="0">
            <a:schemeClr val="accent1"/>
          </a:effectRef>
          <a:fontRef idx="minor">
            <a:schemeClr val="tx1"/>
          </a:fontRef>
        </p:style>
      </p:cxnSp>
      <p:sp>
        <p:nvSpPr>
          <p:cNvPr id="27" name="TextBox 26">
            <a:extLst>
              <a:ext uri="{FF2B5EF4-FFF2-40B4-BE49-F238E27FC236}">
                <a16:creationId xmlns:a16="http://schemas.microsoft.com/office/drawing/2014/main" id="{A149E6EF-41F3-3F58-FE5A-F5B4EE2FB4B9}"/>
              </a:ext>
            </a:extLst>
          </p:cNvPr>
          <p:cNvSpPr txBox="1"/>
          <p:nvPr/>
        </p:nvSpPr>
        <p:spPr>
          <a:xfrm>
            <a:off x="3884704" y="3111629"/>
            <a:ext cx="1982053" cy="369332"/>
          </a:xfrm>
          <a:prstGeom prst="rect">
            <a:avLst/>
          </a:prstGeom>
          <a:noFill/>
          <a:ln>
            <a:noFill/>
          </a:ln>
        </p:spPr>
        <p:txBody>
          <a:bodyPr wrap="square">
            <a:spAutoFit/>
          </a:bodyPr>
          <a:lstStyle/>
          <a:p>
            <a:pPr algn="ctr" fontAlgn="auto">
              <a:spcBef>
                <a:spcPts val="0"/>
              </a:spcBef>
              <a:spcAft>
                <a:spcPts val="0"/>
              </a:spcAft>
              <a:defRPr/>
            </a:pPr>
            <a:r>
              <a:rPr lang="en-AU" sz="1800" dirty="0">
                <a:solidFill>
                  <a:schemeClr val="tx1"/>
                </a:solidFill>
                <a:latin typeface="+mn-lt"/>
                <a:cs typeface="+mn-cs"/>
              </a:rPr>
              <a:t>?</a:t>
            </a:r>
          </a:p>
        </p:txBody>
      </p:sp>
      <p:sp>
        <p:nvSpPr>
          <p:cNvPr id="33" name="TextBox 32">
            <a:extLst>
              <a:ext uri="{FF2B5EF4-FFF2-40B4-BE49-F238E27FC236}">
                <a16:creationId xmlns:a16="http://schemas.microsoft.com/office/drawing/2014/main" id="{A05BF092-C4C7-7645-385E-D69B57A0612D}"/>
              </a:ext>
            </a:extLst>
          </p:cNvPr>
          <p:cNvSpPr txBox="1"/>
          <p:nvPr/>
        </p:nvSpPr>
        <p:spPr>
          <a:xfrm>
            <a:off x="2672688" y="3103148"/>
            <a:ext cx="792675" cy="338554"/>
          </a:xfrm>
          <a:prstGeom prst="rect">
            <a:avLst/>
          </a:prstGeom>
          <a:noFill/>
          <a:ln>
            <a:noFill/>
          </a:ln>
        </p:spPr>
        <p:txBody>
          <a:bodyPr wrap="square">
            <a:spAutoFit/>
          </a:bodyPr>
          <a:lstStyle/>
          <a:p>
            <a:pPr algn="ctr" fontAlgn="auto">
              <a:spcBef>
                <a:spcPts val="0"/>
              </a:spcBef>
              <a:spcAft>
                <a:spcPts val="0"/>
              </a:spcAft>
              <a:defRPr/>
            </a:pPr>
            <a:r>
              <a:rPr lang="en-AU" sz="1600" dirty="0">
                <a:solidFill>
                  <a:schemeClr val="tx1"/>
                </a:solidFill>
                <a:latin typeface="+mn-lt"/>
                <a:cs typeface="+mn-cs"/>
              </a:rPr>
              <a:t>?</a:t>
            </a:r>
          </a:p>
        </p:txBody>
      </p:sp>
      <p:sp>
        <p:nvSpPr>
          <p:cNvPr id="8" name="Date Placeholder 7">
            <a:extLst>
              <a:ext uri="{FF2B5EF4-FFF2-40B4-BE49-F238E27FC236}">
                <a16:creationId xmlns:a16="http://schemas.microsoft.com/office/drawing/2014/main" id="{5D13515B-182C-8225-B94B-E719F9E6143D}"/>
              </a:ext>
            </a:extLst>
          </p:cNvPr>
          <p:cNvSpPr>
            <a:spLocks noGrp="1"/>
          </p:cNvSpPr>
          <p:nvPr>
            <p:ph type="dt" sz="half" idx="10"/>
          </p:nvPr>
        </p:nvSpPr>
        <p:spPr/>
        <p:txBody>
          <a:bodyPr/>
          <a:lstStyle/>
          <a:p>
            <a:pPr>
              <a:defRPr/>
            </a:pPr>
            <a:r>
              <a:rPr lang="en-US"/>
              <a:t>RMIT University©2025</a:t>
            </a:r>
            <a:endParaRPr lang="en-AU"/>
          </a:p>
        </p:txBody>
      </p:sp>
      <p:sp>
        <p:nvSpPr>
          <p:cNvPr id="10" name="Footer Placeholder 9">
            <a:extLst>
              <a:ext uri="{FF2B5EF4-FFF2-40B4-BE49-F238E27FC236}">
                <a16:creationId xmlns:a16="http://schemas.microsoft.com/office/drawing/2014/main" id="{BDA0F7A1-CB01-004E-303F-7CA9B12E67E6}"/>
              </a:ext>
            </a:extLst>
          </p:cNvPr>
          <p:cNvSpPr>
            <a:spLocks noGrp="1"/>
          </p:cNvSpPr>
          <p:nvPr>
            <p:ph type="ftr" sz="quarter" idx="11"/>
          </p:nvPr>
        </p:nvSpPr>
        <p:spPr/>
        <p:txBody>
          <a:bodyPr/>
          <a:lstStyle/>
          <a:p>
            <a:pPr>
              <a:defRPr/>
            </a:pPr>
            <a:r>
              <a:rPr lang="en-AU"/>
              <a:t>School of Engineering</a:t>
            </a:r>
          </a:p>
        </p:txBody>
      </p:sp>
    </p:spTree>
    <p:extLst>
      <p:ext uri="{BB962C8B-B14F-4D97-AF65-F5344CB8AC3E}">
        <p14:creationId xmlns:p14="http://schemas.microsoft.com/office/powerpoint/2010/main" val="278537998"/>
      </p:ext>
    </p:extLst>
  </p:cSld>
  <p:clrMapOvr>
    <a:masterClrMapping/>
  </p:clrMapOvr>
  <p:transition spd="slow">
    <p:wipe/>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4">
            <a:extLst>
              <a:ext uri="{FF2B5EF4-FFF2-40B4-BE49-F238E27FC236}">
                <a16:creationId xmlns:a16="http://schemas.microsoft.com/office/drawing/2014/main" id="{935B6B46-A561-0220-E9E2-8D3884825740}"/>
              </a:ext>
            </a:extLst>
          </p:cNvPr>
          <p:cNvSpPr>
            <a:spLocks noGrp="1" noChangeArrowheads="1"/>
          </p:cNvSpPr>
          <p:nvPr>
            <p:ph type="ctrTitle" idx="4294967295"/>
          </p:nvPr>
        </p:nvSpPr>
        <p:spPr>
          <a:xfrm>
            <a:off x="323850" y="1052513"/>
            <a:ext cx="8496300" cy="2087562"/>
          </a:xfrm>
        </p:spPr>
        <p:txBody>
          <a:bodyPr/>
          <a:lstStyle/>
          <a:p>
            <a:r>
              <a:rPr lang="en-AU" altLang="en-US" sz="4200">
                <a:solidFill>
                  <a:schemeClr val="bg1"/>
                </a:solidFill>
                <a:ea typeface="ＭＳ Ｐゴシック" panose="020B0600070205080204" pitchFamily="34" charset="-128"/>
              </a:rPr>
              <a:t>Questions?</a:t>
            </a:r>
            <a:endParaRPr lang="en-US" altLang="en-US" sz="4200">
              <a:solidFill>
                <a:schemeClr val="bg1"/>
              </a:solidFill>
              <a:ea typeface="ＭＳ Ｐゴシック" panose="020B0600070205080204" pitchFamily="34" charset="-128"/>
            </a:endParaRPr>
          </a:p>
        </p:txBody>
      </p:sp>
      <p:sp>
        <p:nvSpPr>
          <p:cNvPr id="19459" name="Rectangle 5">
            <a:extLst>
              <a:ext uri="{FF2B5EF4-FFF2-40B4-BE49-F238E27FC236}">
                <a16:creationId xmlns:a16="http://schemas.microsoft.com/office/drawing/2014/main" id="{C04BFA83-FBB6-A87D-810A-C6246752D4F7}"/>
              </a:ext>
            </a:extLst>
          </p:cNvPr>
          <p:cNvSpPr>
            <a:spLocks noGrp="1" noChangeArrowheads="1"/>
          </p:cNvSpPr>
          <p:nvPr>
            <p:ph type="subTitle" idx="4294967295"/>
          </p:nvPr>
        </p:nvSpPr>
        <p:spPr>
          <a:xfrm>
            <a:off x="1371600" y="3886200"/>
            <a:ext cx="6400800" cy="1752600"/>
          </a:xfrm>
        </p:spPr>
        <p:txBody>
          <a:bodyPr/>
          <a:lstStyle/>
          <a:p>
            <a:pPr marL="0" indent="0" algn="ctr">
              <a:buFontTx/>
              <a:buNone/>
            </a:pPr>
            <a:endParaRPr lang="en-US" altLang="en-US">
              <a:ea typeface="ＭＳ Ｐゴシック" panose="020B0600070205080204" pitchFamily="34" charset="-128"/>
            </a:endParaRPr>
          </a:p>
        </p:txBody>
      </p:sp>
    </p:spTree>
  </p:cSld>
  <p:clrMapOvr>
    <a:masterClrMapping/>
  </p:clrMapOvr>
  <p:transition spd="slow">
    <p:wip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797F7EC-7B08-E772-45A0-24A1014C174B}"/>
            </a:ext>
          </a:extLst>
        </p:cNvPr>
        <p:cNvGrpSpPr/>
        <p:nvPr/>
      </p:nvGrpSpPr>
      <p:grpSpPr>
        <a:xfrm>
          <a:off x="0" y="0"/>
          <a:ext cx="0" cy="0"/>
          <a:chOff x="0" y="0"/>
          <a:chExt cx="0" cy="0"/>
        </a:xfrm>
      </p:grpSpPr>
      <p:sp>
        <p:nvSpPr>
          <p:cNvPr id="8194" name="Title 1">
            <a:extLst>
              <a:ext uri="{FF2B5EF4-FFF2-40B4-BE49-F238E27FC236}">
                <a16:creationId xmlns:a16="http://schemas.microsoft.com/office/drawing/2014/main" id="{345A35F1-814F-805D-740F-90DDBDDF0E6E}"/>
              </a:ext>
            </a:extLst>
          </p:cNvPr>
          <p:cNvSpPr>
            <a:spLocks noGrp="1" noChangeArrowheads="1"/>
          </p:cNvSpPr>
          <p:nvPr>
            <p:ph type="title"/>
          </p:nvPr>
        </p:nvSpPr>
        <p:spPr>
          <a:xfrm>
            <a:off x="381000" y="274638"/>
            <a:ext cx="8229600" cy="1211262"/>
          </a:xfrm>
        </p:spPr>
        <p:txBody>
          <a:bodyPr/>
          <a:lstStyle/>
          <a:p>
            <a:r>
              <a:rPr lang="en-AU" altLang="en-US" sz="3600" b="1" dirty="0">
                <a:solidFill>
                  <a:srgbClr val="FF0000"/>
                </a:solidFill>
                <a:ea typeface="ＭＳ Ｐゴシック" panose="020B0600070205080204" pitchFamily="34" charset="-128"/>
              </a:rPr>
              <a:t>Function Re-use, Re-cycle, Re-generate</a:t>
            </a:r>
          </a:p>
        </p:txBody>
      </p:sp>
      <p:sp>
        <p:nvSpPr>
          <p:cNvPr id="8195" name="Content Placeholder 2">
            <a:extLst>
              <a:ext uri="{FF2B5EF4-FFF2-40B4-BE49-F238E27FC236}">
                <a16:creationId xmlns:a16="http://schemas.microsoft.com/office/drawing/2014/main" id="{89ACD825-148C-BFE2-37BC-EB8D74F1E491}"/>
              </a:ext>
            </a:extLst>
          </p:cNvPr>
          <p:cNvSpPr>
            <a:spLocks noGrp="1" noChangeArrowheads="1"/>
          </p:cNvSpPr>
          <p:nvPr>
            <p:ph idx="1"/>
          </p:nvPr>
        </p:nvSpPr>
        <p:spPr>
          <a:xfrm>
            <a:off x="381000" y="1816100"/>
            <a:ext cx="8229600" cy="4349750"/>
          </a:xfrm>
        </p:spPr>
        <p:txBody>
          <a:bodyPr/>
          <a:lstStyle/>
          <a:p>
            <a:r>
              <a:rPr lang="en-US" altLang="en-US" sz="2000" dirty="0"/>
              <a:t>An important objective of functional analysis is to consider strategically, whether functions in the system can be re-used due to variations in the system design, compatibility, component availability.</a:t>
            </a:r>
          </a:p>
          <a:p>
            <a:r>
              <a:rPr lang="en-US" altLang="en-US" sz="2000" dirty="0"/>
              <a:t>Variations in system application are best handled with re-use, re-cycle, re-generate from a template model.</a:t>
            </a:r>
          </a:p>
          <a:p>
            <a:endParaRPr lang="en-AU" altLang="en-US" sz="2400" dirty="0">
              <a:ea typeface="ＭＳ Ｐゴシック" panose="020B0600070205080204" pitchFamily="34" charset="-128"/>
            </a:endParaRPr>
          </a:p>
        </p:txBody>
      </p:sp>
      <p:sp>
        <p:nvSpPr>
          <p:cNvPr id="8196" name="Slide Number Placeholder 3">
            <a:extLst>
              <a:ext uri="{FF2B5EF4-FFF2-40B4-BE49-F238E27FC236}">
                <a16:creationId xmlns:a16="http://schemas.microsoft.com/office/drawing/2014/main" id="{EAF8BEE6-6B73-9698-585B-5C3CEC18A272}"/>
              </a:ext>
            </a:extLst>
          </p:cNvPr>
          <p:cNvSpPr>
            <a:spLocks noGrp="1" noChangeArrowheads="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900">
                <a:solidFill>
                  <a:schemeClr val="bg1"/>
                </a:solidFill>
                <a:latin typeface="Arial" panose="020B0604020202020204" pitchFamily="34" charset="0"/>
                <a:ea typeface="ＭＳ Ｐゴシック" panose="020B0600070205080204" pitchFamily="34" charset="-128"/>
              </a:defRPr>
            </a:lvl1pPr>
            <a:lvl2pPr marL="742950" indent="-285750">
              <a:defRPr sz="900">
                <a:solidFill>
                  <a:schemeClr val="bg1"/>
                </a:solidFill>
                <a:latin typeface="Arial" panose="020B0604020202020204" pitchFamily="34" charset="0"/>
                <a:ea typeface="ＭＳ Ｐゴシック" panose="020B0600070205080204" pitchFamily="34" charset="-128"/>
              </a:defRPr>
            </a:lvl2pPr>
            <a:lvl3pPr marL="1143000" indent="-228600">
              <a:defRPr sz="900">
                <a:solidFill>
                  <a:schemeClr val="bg1"/>
                </a:solidFill>
                <a:latin typeface="Arial" panose="020B0604020202020204" pitchFamily="34" charset="0"/>
                <a:ea typeface="ＭＳ Ｐゴシック" panose="020B0600070205080204" pitchFamily="34" charset="-128"/>
              </a:defRPr>
            </a:lvl3pPr>
            <a:lvl4pPr marL="1600200" indent="-228600">
              <a:defRPr sz="900">
                <a:solidFill>
                  <a:schemeClr val="bg1"/>
                </a:solidFill>
                <a:latin typeface="Arial" panose="020B0604020202020204" pitchFamily="34" charset="0"/>
                <a:ea typeface="ＭＳ Ｐゴシック" panose="020B0600070205080204" pitchFamily="34" charset="-128"/>
              </a:defRPr>
            </a:lvl4pPr>
            <a:lvl5pPr marL="2057400" indent="-228600">
              <a:defRPr sz="900">
                <a:solidFill>
                  <a:schemeClr val="bg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900">
                <a:solidFill>
                  <a:schemeClr val="bg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900">
                <a:solidFill>
                  <a:schemeClr val="bg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900">
                <a:solidFill>
                  <a:schemeClr val="bg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900">
                <a:solidFill>
                  <a:schemeClr val="bg1"/>
                </a:solidFill>
                <a:latin typeface="Arial" panose="020B0604020202020204" pitchFamily="34" charset="0"/>
                <a:ea typeface="ＭＳ Ｐゴシック" panose="020B0600070205080204" pitchFamily="34" charset="-128"/>
              </a:defRPr>
            </a:lvl9pPr>
          </a:lstStyle>
          <a:p>
            <a:pPr algn="l"/>
            <a:fld id="{64285453-D515-4BCB-A50B-3A8EC1FBBB07}" type="slidenum">
              <a:rPr lang="en-US" altLang="en-US" sz="1400" smtClean="0">
                <a:solidFill>
                  <a:schemeClr val="tx1"/>
                </a:solidFill>
                <a:latin typeface="Times New Roman" panose="02020603050405020304" pitchFamily="18" charset="0"/>
              </a:rPr>
              <a:pPr algn="l"/>
              <a:t>2</a:t>
            </a:fld>
            <a:endParaRPr lang="en-US" altLang="en-US" sz="1400">
              <a:solidFill>
                <a:schemeClr val="tx1"/>
              </a:solidFill>
              <a:latin typeface="Times New Roman" panose="02020603050405020304" pitchFamily="18" charset="0"/>
            </a:endParaRPr>
          </a:p>
        </p:txBody>
      </p:sp>
      <p:sp>
        <p:nvSpPr>
          <p:cNvPr id="2" name="Date Placeholder 1">
            <a:extLst>
              <a:ext uri="{FF2B5EF4-FFF2-40B4-BE49-F238E27FC236}">
                <a16:creationId xmlns:a16="http://schemas.microsoft.com/office/drawing/2014/main" id="{BE1E1D2F-AFCD-5261-0DCD-C2E9AF86D682}"/>
              </a:ext>
            </a:extLst>
          </p:cNvPr>
          <p:cNvSpPr>
            <a:spLocks noGrp="1"/>
          </p:cNvSpPr>
          <p:nvPr>
            <p:ph type="dt" sz="half" idx="10"/>
          </p:nvPr>
        </p:nvSpPr>
        <p:spPr/>
        <p:txBody>
          <a:bodyPr/>
          <a:lstStyle/>
          <a:p>
            <a:pPr>
              <a:defRPr/>
            </a:pPr>
            <a:r>
              <a:rPr lang="en-US"/>
              <a:t>RMIT University©2025</a:t>
            </a:r>
            <a:endParaRPr lang="en-AU"/>
          </a:p>
        </p:txBody>
      </p:sp>
      <p:sp>
        <p:nvSpPr>
          <p:cNvPr id="3" name="Footer Placeholder 2">
            <a:extLst>
              <a:ext uri="{FF2B5EF4-FFF2-40B4-BE49-F238E27FC236}">
                <a16:creationId xmlns:a16="http://schemas.microsoft.com/office/drawing/2014/main" id="{59290AD3-9D6A-7645-649A-490D7602DC43}"/>
              </a:ext>
            </a:extLst>
          </p:cNvPr>
          <p:cNvSpPr>
            <a:spLocks noGrp="1"/>
          </p:cNvSpPr>
          <p:nvPr>
            <p:ph type="ftr" sz="quarter" idx="11"/>
          </p:nvPr>
        </p:nvSpPr>
        <p:spPr/>
        <p:txBody>
          <a:bodyPr/>
          <a:lstStyle/>
          <a:p>
            <a:pPr>
              <a:defRPr/>
            </a:pPr>
            <a:r>
              <a:rPr lang="en-AU"/>
              <a:t>School of Engineering</a:t>
            </a:r>
          </a:p>
        </p:txBody>
      </p:sp>
    </p:spTree>
    <p:extLst>
      <p:ext uri="{BB962C8B-B14F-4D97-AF65-F5344CB8AC3E}">
        <p14:creationId xmlns:p14="http://schemas.microsoft.com/office/powerpoint/2010/main" val="3574142322"/>
      </p:ext>
    </p:extLst>
  </p:cSld>
  <p:clrMapOvr>
    <a:masterClrMapping/>
  </p:clrMapOvr>
  <p:transition spd="slow">
    <p:wip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a:extLst>
              <a:ext uri="{FF2B5EF4-FFF2-40B4-BE49-F238E27FC236}">
                <a16:creationId xmlns:a16="http://schemas.microsoft.com/office/drawing/2014/main" id="{FCD3FB48-A104-AF87-D928-D4DC548411CC}"/>
              </a:ext>
            </a:extLst>
          </p:cNvPr>
          <p:cNvSpPr>
            <a:spLocks noGrp="1" noChangeArrowheads="1"/>
          </p:cNvSpPr>
          <p:nvPr>
            <p:ph type="title"/>
          </p:nvPr>
        </p:nvSpPr>
        <p:spPr/>
        <p:txBody>
          <a:bodyPr/>
          <a:lstStyle/>
          <a:p>
            <a:r>
              <a:rPr lang="en-AU" altLang="en-US">
                <a:ea typeface="ＭＳ Ｐゴシック" panose="020B0600070205080204" pitchFamily="34" charset="-128"/>
              </a:rPr>
              <a:t>Google Self-driving Car System</a:t>
            </a:r>
          </a:p>
        </p:txBody>
      </p:sp>
      <p:sp>
        <p:nvSpPr>
          <p:cNvPr id="7171" name="Date Placeholder 2">
            <a:extLst>
              <a:ext uri="{FF2B5EF4-FFF2-40B4-BE49-F238E27FC236}">
                <a16:creationId xmlns:a16="http://schemas.microsoft.com/office/drawing/2014/main" id="{96F04921-DB42-10B9-706D-DC44D582DB6E}"/>
              </a:ext>
            </a:extLst>
          </p:cNvPr>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50000"/>
              </a:spcBef>
              <a:buClr>
                <a:srgbClr val="887E6E"/>
              </a:buClr>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1pPr>
            <a:lvl2pPr marL="742950" indent="-285750">
              <a:spcBef>
                <a:spcPct val="25000"/>
              </a:spcBef>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2pPr>
            <a:lvl3pPr marL="1143000" indent="-228600">
              <a:spcBef>
                <a:spcPct val="25000"/>
              </a:spcBef>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3pPr>
            <a:lvl4pPr marL="1600200" indent="-228600">
              <a:spcBef>
                <a:spcPct val="25000"/>
              </a:spcBef>
              <a:buClr>
                <a:srgbClr val="887E6E"/>
              </a:buClr>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4pPr>
            <a:lvl5pPr marL="2057400" indent="-228600">
              <a:spcBef>
                <a:spcPct val="25000"/>
              </a:spcBef>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5pPr>
            <a:lvl6pPr marL="2514600" indent="-228600" eaLnBrk="0" fontAlgn="base" hangingPunct="0">
              <a:spcBef>
                <a:spcPct val="25000"/>
              </a:spcBef>
              <a:spcAft>
                <a:spcPct val="0"/>
              </a:spcAft>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6pPr>
            <a:lvl7pPr marL="2971800" indent="-228600" eaLnBrk="0" fontAlgn="base" hangingPunct="0">
              <a:spcBef>
                <a:spcPct val="25000"/>
              </a:spcBef>
              <a:spcAft>
                <a:spcPct val="0"/>
              </a:spcAft>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7pPr>
            <a:lvl8pPr marL="3429000" indent="-228600" eaLnBrk="0" fontAlgn="base" hangingPunct="0">
              <a:spcBef>
                <a:spcPct val="25000"/>
              </a:spcBef>
              <a:spcAft>
                <a:spcPct val="0"/>
              </a:spcAft>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8pPr>
            <a:lvl9pPr marL="3886200" indent="-228600" eaLnBrk="0" fontAlgn="base" hangingPunct="0">
              <a:spcBef>
                <a:spcPct val="25000"/>
              </a:spcBef>
              <a:spcAft>
                <a:spcPct val="0"/>
              </a:spcAft>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9pPr>
          </a:lstStyle>
          <a:p>
            <a:pPr>
              <a:spcBef>
                <a:spcPct val="0"/>
              </a:spcBef>
              <a:buClrTx/>
              <a:buFontTx/>
              <a:buNone/>
            </a:pPr>
            <a:r>
              <a:rPr lang="en-US" altLang="en-US">
                <a:solidFill>
                  <a:schemeClr val="bg1"/>
                </a:solidFill>
              </a:rPr>
              <a:t>RMIT University©2025</a:t>
            </a:r>
          </a:p>
        </p:txBody>
      </p:sp>
      <p:sp>
        <p:nvSpPr>
          <p:cNvPr id="4" name="Footer Placeholder 3">
            <a:extLst>
              <a:ext uri="{FF2B5EF4-FFF2-40B4-BE49-F238E27FC236}">
                <a16:creationId xmlns:a16="http://schemas.microsoft.com/office/drawing/2014/main" id="{4A56BFBC-D05C-F535-842B-58F9D78D03C3}"/>
              </a:ext>
            </a:extLst>
          </p:cNvPr>
          <p:cNvSpPr>
            <a:spLocks noGrp="1"/>
          </p:cNvSpPr>
          <p:nvPr>
            <p:ph type="ftr" sz="quarter" idx="11"/>
          </p:nvPr>
        </p:nvSpPr>
        <p:spPr/>
        <p:txBody>
          <a:bodyPr/>
          <a:lstStyle/>
          <a:p>
            <a:pPr>
              <a:defRPr/>
            </a:pPr>
            <a:r>
              <a:rPr lang="en-AU"/>
              <a:t>School of Engineering</a:t>
            </a:r>
            <a:endParaRPr lang="en-AU" dirty="0"/>
          </a:p>
        </p:txBody>
      </p:sp>
      <p:sp>
        <p:nvSpPr>
          <p:cNvPr id="7173" name="Slide Number Placeholder 4">
            <a:extLst>
              <a:ext uri="{FF2B5EF4-FFF2-40B4-BE49-F238E27FC236}">
                <a16:creationId xmlns:a16="http://schemas.microsoft.com/office/drawing/2014/main" id="{9EE73C4D-6159-3E6A-8841-97719BEEFF98}"/>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lstStyle>
            <a:lvl1pPr>
              <a:spcBef>
                <a:spcPct val="50000"/>
              </a:spcBef>
              <a:buClr>
                <a:srgbClr val="887E6E"/>
              </a:buClr>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1pPr>
            <a:lvl2pPr marL="742950" indent="-285750">
              <a:spcBef>
                <a:spcPct val="25000"/>
              </a:spcBef>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2pPr>
            <a:lvl3pPr marL="1143000" indent="-228600">
              <a:spcBef>
                <a:spcPct val="25000"/>
              </a:spcBef>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3pPr>
            <a:lvl4pPr marL="1600200" indent="-228600">
              <a:spcBef>
                <a:spcPct val="25000"/>
              </a:spcBef>
              <a:buClr>
                <a:srgbClr val="887E6E"/>
              </a:buClr>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4pPr>
            <a:lvl5pPr marL="2057400" indent="-228600">
              <a:spcBef>
                <a:spcPct val="25000"/>
              </a:spcBef>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5pPr>
            <a:lvl6pPr marL="2514600" indent="-228600" eaLnBrk="0" fontAlgn="base" hangingPunct="0">
              <a:spcBef>
                <a:spcPct val="25000"/>
              </a:spcBef>
              <a:spcAft>
                <a:spcPct val="0"/>
              </a:spcAft>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6pPr>
            <a:lvl7pPr marL="2971800" indent="-228600" eaLnBrk="0" fontAlgn="base" hangingPunct="0">
              <a:spcBef>
                <a:spcPct val="25000"/>
              </a:spcBef>
              <a:spcAft>
                <a:spcPct val="0"/>
              </a:spcAft>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7pPr>
            <a:lvl8pPr marL="3429000" indent="-228600" eaLnBrk="0" fontAlgn="base" hangingPunct="0">
              <a:spcBef>
                <a:spcPct val="25000"/>
              </a:spcBef>
              <a:spcAft>
                <a:spcPct val="0"/>
              </a:spcAft>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8pPr>
            <a:lvl9pPr marL="3886200" indent="-228600" eaLnBrk="0" fontAlgn="base" hangingPunct="0">
              <a:spcBef>
                <a:spcPct val="25000"/>
              </a:spcBef>
              <a:spcAft>
                <a:spcPct val="0"/>
              </a:spcAft>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9pPr>
          </a:lstStyle>
          <a:p>
            <a:pPr>
              <a:spcBef>
                <a:spcPct val="0"/>
              </a:spcBef>
              <a:buClrTx/>
              <a:buFontTx/>
              <a:buNone/>
            </a:pPr>
            <a:fld id="{F3DF5DF0-8768-447E-BF7E-2CFA80239EE8}" type="slidenum">
              <a:rPr lang="en-AU" altLang="en-US" smtClean="0">
                <a:solidFill>
                  <a:schemeClr val="bg1"/>
                </a:solidFill>
              </a:rPr>
              <a:pPr>
                <a:spcBef>
                  <a:spcPct val="0"/>
                </a:spcBef>
                <a:buClrTx/>
                <a:buFontTx/>
                <a:buNone/>
              </a:pPr>
              <a:t>3</a:t>
            </a:fld>
            <a:endParaRPr lang="en-AU" altLang="en-US">
              <a:solidFill>
                <a:schemeClr val="bg1"/>
              </a:solidFill>
            </a:endParaRPr>
          </a:p>
        </p:txBody>
      </p:sp>
      <p:pic>
        <p:nvPicPr>
          <p:cNvPr id="7174" name="Picture 2" descr="Google self-driving cars pass 300,000 mile mark">
            <a:extLst>
              <a:ext uri="{FF2B5EF4-FFF2-40B4-BE49-F238E27FC236}">
                <a16:creationId xmlns:a16="http://schemas.microsoft.com/office/drawing/2014/main" id="{2B36A1FF-159E-D18B-BF72-E28038FA743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1393825"/>
            <a:ext cx="9144000" cy="5172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175" name="TextBox 1">
            <a:extLst>
              <a:ext uri="{FF2B5EF4-FFF2-40B4-BE49-F238E27FC236}">
                <a16:creationId xmlns:a16="http://schemas.microsoft.com/office/drawing/2014/main" id="{DD1C04ED-3E75-AE24-4D52-8642323C68BA}"/>
              </a:ext>
            </a:extLst>
          </p:cNvPr>
          <p:cNvSpPr txBox="1">
            <a:spLocks noChangeArrowheads="1"/>
          </p:cNvSpPr>
          <p:nvPr/>
        </p:nvSpPr>
        <p:spPr bwMode="auto">
          <a:xfrm>
            <a:off x="533400" y="925513"/>
            <a:ext cx="217170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900">
                <a:solidFill>
                  <a:schemeClr val="bg1"/>
                </a:solidFill>
                <a:latin typeface="Arial" panose="020B0604020202020204" pitchFamily="34" charset="0"/>
                <a:ea typeface="ＭＳ Ｐゴシック" panose="020B0600070205080204" pitchFamily="34" charset="-128"/>
              </a:defRPr>
            </a:lvl1pPr>
            <a:lvl2pPr marL="742950" indent="-285750">
              <a:defRPr sz="900">
                <a:solidFill>
                  <a:schemeClr val="bg1"/>
                </a:solidFill>
                <a:latin typeface="Arial" panose="020B0604020202020204" pitchFamily="34" charset="0"/>
                <a:ea typeface="ＭＳ Ｐゴシック" panose="020B0600070205080204" pitchFamily="34" charset="-128"/>
              </a:defRPr>
            </a:lvl2pPr>
            <a:lvl3pPr marL="1143000" indent="-228600">
              <a:defRPr sz="900">
                <a:solidFill>
                  <a:schemeClr val="bg1"/>
                </a:solidFill>
                <a:latin typeface="Arial" panose="020B0604020202020204" pitchFamily="34" charset="0"/>
                <a:ea typeface="ＭＳ Ｐゴシック" panose="020B0600070205080204" pitchFamily="34" charset="-128"/>
              </a:defRPr>
            </a:lvl3pPr>
            <a:lvl4pPr marL="1600200" indent="-228600">
              <a:defRPr sz="900">
                <a:solidFill>
                  <a:schemeClr val="bg1"/>
                </a:solidFill>
                <a:latin typeface="Arial" panose="020B0604020202020204" pitchFamily="34" charset="0"/>
                <a:ea typeface="ＭＳ Ｐゴシック" panose="020B0600070205080204" pitchFamily="34" charset="-128"/>
              </a:defRPr>
            </a:lvl4pPr>
            <a:lvl5pPr marL="2057400" indent="-228600">
              <a:defRPr sz="900">
                <a:solidFill>
                  <a:schemeClr val="bg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900">
                <a:solidFill>
                  <a:schemeClr val="bg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900">
                <a:solidFill>
                  <a:schemeClr val="bg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900">
                <a:solidFill>
                  <a:schemeClr val="bg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900">
                <a:solidFill>
                  <a:schemeClr val="bg1"/>
                </a:solidFill>
                <a:latin typeface="Arial" panose="020B0604020202020204" pitchFamily="34" charset="0"/>
                <a:ea typeface="ＭＳ Ｐゴシック" panose="020B0600070205080204" pitchFamily="34" charset="-128"/>
              </a:defRPr>
            </a:lvl9pPr>
          </a:lstStyle>
          <a:p>
            <a:r>
              <a:rPr lang="en-AU" altLang="en-US" sz="1800">
                <a:solidFill>
                  <a:schemeClr val="tx1"/>
                </a:solidFill>
              </a:rPr>
              <a:t>https://waymo.com/</a:t>
            </a:r>
          </a:p>
        </p:txBody>
      </p:sp>
    </p:spTree>
  </p:cSld>
  <p:clrMapOvr>
    <a:masterClrMapping/>
  </p:clrMapOvr>
  <p:transition spd="slow">
    <p:wip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a:extLst>
              <a:ext uri="{FF2B5EF4-FFF2-40B4-BE49-F238E27FC236}">
                <a16:creationId xmlns:a16="http://schemas.microsoft.com/office/drawing/2014/main" id="{70A1C54B-63E5-42B9-8B6B-2A62856E5FB8}"/>
              </a:ext>
            </a:extLst>
          </p:cNvPr>
          <p:cNvSpPr>
            <a:spLocks noGrp="1" noChangeArrowheads="1"/>
          </p:cNvSpPr>
          <p:nvPr>
            <p:ph type="title"/>
          </p:nvPr>
        </p:nvSpPr>
        <p:spPr>
          <a:xfrm>
            <a:off x="381000" y="274638"/>
            <a:ext cx="8229600" cy="1211262"/>
          </a:xfrm>
        </p:spPr>
        <p:txBody>
          <a:bodyPr/>
          <a:lstStyle/>
          <a:p>
            <a:r>
              <a:rPr lang="en-AU" altLang="en-US" sz="3600" b="1" dirty="0">
                <a:solidFill>
                  <a:srgbClr val="FF0000"/>
                </a:solidFill>
                <a:ea typeface="ＭＳ Ｐゴシック" panose="020B0600070205080204" pitchFamily="34" charset="-128"/>
              </a:rPr>
              <a:t>Concept of Operations Electric Bicycle</a:t>
            </a:r>
          </a:p>
        </p:txBody>
      </p:sp>
      <p:sp>
        <p:nvSpPr>
          <p:cNvPr id="8195" name="Content Placeholder 2">
            <a:extLst>
              <a:ext uri="{FF2B5EF4-FFF2-40B4-BE49-F238E27FC236}">
                <a16:creationId xmlns:a16="http://schemas.microsoft.com/office/drawing/2014/main" id="{D68113EA-93AF-4FC4-AC5C-47FFBEF3CA41}"/>
              </a:ext>
            </a:extLst>
          </p:cNvPr>
          <p:cNvSpPr>
            <a:spLocks noGrp="1" noChangeArrowheads="1"/>
          </p:cNvSpPr>
          <p:nvPr>
            <p:ph idx="1"/>
          </p:nvPr>
        </p:nvSpPr>
        <p:spPr>
          <a:xfrm>
            <a:off x="381000" y="1816100"/>
            <a:ext cx="8229600" cy="4349750"/>
          </a:xfrm>
        </p:spPr>
        <p:txBody>
          <a:bodyPr/>
          <a:lstStyle/>
          <a:p>
            <a:pPr marL="0" indent="0">
              <a:buNone/>
            </a:pPr>
            <a:r>
              <a:rPr lang="en-AU" altLang="en-US" sz="2400" dirty="0">
                <a:ea typeface="ＭＳ Ｐゴシック" panose="020B0600070205080204" pitchFamily="34" charset="-128"/>
              </a:rPr>
              <a:t>Concept of operations of the system depends on what the user intends to do with the system</a:t>
            </a:r>
          </a:p>
          <a:p>
            <a:pPr marL="457200" indent="-457200">
              <a:buFont typeface="+mj-lt"/>
              <a:buAutoNum type="alphaUcPeriod"/>
            </a:pPr>
            <a:r>
              <a:rPr lang="en-US" altLang="en-US" sz="2000" dirty="0"/>
              <a:t>Uber style passenger service system</a:t>
            </a:r>
          </a:p>
          <a:p>
            <a:pPr marL="457200" indent="-457200">
              <a:buFont typeface="+mj-lt"/>
              <a:buAutoNum type="alphaUcPeriod"/>
            </a:pPr>
            <a:r>
              <a:rPr lang="en-US" altLang="en-US" sz="2000" dirty="0"/>
              <a:t>Goods transport service system</a:t>
            </a:r>
          </a:p>
          <a:p>
            <a:pPr marL="0" indent="0">
              <a:buNone/>
            </a:pPr>
            <a:endParaRPr lang="en-US" altLang="en-US" sz="2000" dirty="0"/>
          </a:p>
          <a:p>
            <a:endParaRPr lang="en-AU" altLang="en-US" sz="2400" dirty="0">
              <a:ea typeface="ＭＳ Ｐゴシック" panose="020B0600070205080204" pitchFamily="34" charset="-128"/>
            </a:endParaRPr>
          </a:p>
        </p:txBody>
      </p:sp>
      <p:sp>
        <p:nvSpPr>
          <p:cNvPr id="8196" name="Slide Number Placeholder 3">
            <a:extLst>
              <a:ext uri="{FF2B5EF4-FFF2-40B4-BE49-F238E27FC236}">
                <a16:creationId xmlns:a16="http://schemas.microsoft.com/office/drawing/2014/main" id="{DC1EAD64-1575-4E13-92D7-41C7E3DF3632}"/>
              </a:ext>
            </a:extLst>
          </p:cNvPr>
          <p:cNvSpPr>
            <a:spLocks noGrp="1" noChangeArrowheads="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900">
                <a:solidFill>
                  <a:schemeClr val="bg1"/>
                </a:solidFill>
                <a:latin typeface="Arial" panose="020B0604020202020204" pitchFamily="34" charset="0"/>
                <a:ea typeface="ＭＳ Ｐゴシック" panose="020B0600070205080204" pitchFamily="34" charset="-128"/>
              </a:defRPr>
            </a:lvl1pPr>
            <a:lvl2pPr marL="742950" indent="-285750">
              <a:defRPr sz="900">
                <a:solidFill>
                  <a:schemeClr val="bg1"/>
                </a:solidFill>
                <a:latin typeface="Arial" panose="020B0604020202020204" pitchFamily="34" charset="0"/>
                <a:ea typeface="ＭＳ Ｐゴシック" panose="020B0600070205080204" pitchFamily="34" charset="-128"/>
              </a:defRPr>
            </a:lvl2pPr>
            <a:lvl3pPr marL="1143000" indent="-228600">
              <a:defRPr sz="900">
                <a:solidFill>
                  <a:schemeClr val="bg1"/>
                </a:solidFill>
                <a:latin typeface="Arial" panose="020B0604020202020204" pitchFamily="34" charset="0"/>
                <a:ea typeface="ＭＳ Ｐゴシック" panose="020B0600070205080204" pitchFamily="34" charset="-128"/>
              </a:defRPr>
            </a:lvl3pPr>
            <a:lvl4pPr marL="1600200" indent="-228600">
              <a:defRPr sz="900">
                <a:solidFill>
                  <a:schemeClr val="bg1"/>
                </a:solidFill>
                <a:latin typeface="Arial" panose="020B0604020202020204" pitchFamily="34" charset="0"/>
                <a:ea typeface="ＭＳ Ｐゴシック" panose="020B0600070205080204" pitchFamily="34" charset="-128"/>
              </a:defRPr>
            </a:lvl4pPr>
            <a:lvl5pPr marL="2057400" indent="-228600">
              <a:defRPr sz="900">
                <a:solidFill>
                  <a:schemeClr val="bg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900">
                <a:solidFill>
                  <a:schemeClr val="bg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900">
                <a:solidFill>
                  <a:schemeClr val="bg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900">
                <a:solidFill>
                  <a:schemeClr val="bg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900">
                <a:solidFill>
                  <a:schemeClr val="bg1"/>
                </a:solidFill>
                <a:latin typeface="Arial" panose="020B0604020202020204" pitchFamily="34" charset="0"/>
                <a:ea typeface="ＭＳ Ｐゴシック" panose="020B0600070205080204" pitchFamily="34" charset="-128"/>
              </a:defRPr>
            </a:lvl9pPr>
          </a:lstStyle>
          <a:p>
            <a:pPr algn="l"/>
            <a:fld id="{64285453-D515-4BCB-A50B-3A8EC1FBBB07}" type="slidenum">
              <a:rPr lang="en-US" altLang="en-US" sz="1400" smtClean="0">
                <a:solidFill>
                  <a:schemeClr val="tx1"/>
                </a:solidFill>
                <a:latin typeface="Times New Roman" panose="02020603050405020304" pitchFamily="18" charset="0"/>
              </a:rPr>
              <a:pPr algn="l"/>
              <a:t>4</a:t>
            </a:fld>
            <a:endParaRPr lang="en-US" altLang="en-US" sz="1400">
              <a:solidFill>
                <a:schemeClr val="tx1"/>
              </a:solidFill>
              <a:latin typeface="Times New Roman" panose="02020603050405020304" pitchFamily="18" charset="0"/>
            </a:endParaRPr>
          </a:p>
        </p:txBody>
      </p:sp>
      <p:sp>
        <p:nvSpPr>
          <p:cNvPr id="2" name="Date Placeholder 1">
            <a:extLst>
              <a:ext uri="{FF2B5EF4-FFF2-40B4-BE49-F238E27FC236}">
                <a16:creationId xmlns:a16="http://schemas.microsoft.com/office/drawing/2014/main" id="{545478F5-CA62-B4BC-CE34-7FC8114B30CB}"/>
              </a:ext>
            </a:extLst>
          </p:cNvPr>
          <p:cNvSpPr>
            <a:spLocks noGrp="1"/>
          </p:cNvSpPr>
          <p:nvPr>
            <p:ph type="dt" sz="half" idx="10"/>
          </p:nvPr>
        </p:nvSpPr>
        <p:spPr/>
        <p:txBody>
          <a:bodyPr/>
          <a:lstStyle/>
          <a:p>
            <a:pPr>
              <a:defRPr/>
            </a:pPr>
            <a:r>
              <a:rPr lang="en-US"/>
              <a:t>RMIT University©2025</a:t>
            </a:r>
            <a:endParaRPr lang="en-AU"/>
          </a:p>
        </p:txBody>
      </p:sp>
      <p:sp>
        <p:nvSpPr>
          <p:cNvPr id="3" name="Footer Placeholder 2">
            <a:extLst>
              <a:ext uri="{FF2B5EF4-FFF2-40B4-BE49-F238E27FC236}">
                <a16:creationId xmlns:a16="http://schemas.microsoft.com/office/drawing/2014/main" id="{16EB2C93-BCC1-91E2-018C-AF946C77351E}"/>
              </a:ext>
            </a:extLst>
          </p:cNvPr>
          <p:cNvSpPr>
            <a:spLocks noGrp="1"/>
          </p:cNvSpPr>
          <p:nvPr>
            <p:ph type="ftr" sz="quarter" idx="11"/>
          </p:nvPr>
        </p:nvSpPr>
        <p:spPr/>
        <p:txBody>
          <a:bodyPr/>
          <a:lstStyle/>
          <a:p>
            <a:pPr>
              <a:defRPr/>
            </a:pPr>
            <a:r>
              <a:rPr lang="en-AU"/>
              <a:t>School of Engineering</a:t>
            </a:r>
          </a:p>
        </p:txBody>
      </p:sp>
    </p:spTree>
  </p:cSld>
  <p:clrMapOvr>
    <a:masterClrMapping/>
  </p:clrMapOvr>
  <p:transition spd="slow">
    <p:wip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a:extLst>
              <a:ext uri="{FF2B5EF4-FFF2-40B4-BE49-F238E27FC236}">
                <a16:creationId xmlns:a16="http://schemas.microsoft.com/office/drawing/2014/main" id="{CD2DB608-E2D4-5FBC-A42E-31922E5114B9}"/>
              </a:ext>
            </a:extLst>
          </p:cNvPr>
          <p:cNvSpPr>
            <a:spLocks noGrp="1" noChangeArrowheads="1"/>
          </p:cNvSpPr>
          <p:nvPr>
            <p:ph type="title"/>
          </p:nvPr>
        </p:nvSpPr>
        <p:spPr/>
        <p:txBody>
          <a:bodyPr/>
          <a:lstStyle/>
          <a:p>
            <a:r>
              <a:rPr lang="en-AU" altLang="en-US" sz="3200" b="1" dirty="0">
                <a:solidFill>
                  <a:srgbClr val="FF0000"/>
                </a:solidFill>
                <a:ea typeface="ＭＳ Ｐゴシック" panose="020B0600070205080204" pitchFamily="34" charset="-128"/>
              </a:rPr>
              <a:t>Concept of Operations Type A</a:t>
            </a:r>
          </a:p>
        </p:txBody>
      </p:sp>
      <p:sp>
        <p:nvSpPr>
          <p:cNvPr id="10243" name="Content Placeholder 2">
            <a:extLst>
              <a:ext uri="{FF2B5EF4-FFF2-40B4-BE49-F238E27FC236}">
                <a16:creationId xmlns:a16="http://schemas.microsoft.com/office/drawing/2014/main" id="{B9C0BD0D-C54A-336E-6284-08DA3992D0BD}"/>
              </a:ext>
            </a:extLst>
          </p:cNvPr>
          <p:cNvSpPr>
            <a:spLocks noGrp="1" noChangeArrowheads="1"/>
          </p:cNvSpPr>
          <p:nvPr>
            <p:ph idx="1"/>
          </p:nvPr>
        </p:nvSpPr>
        <p:spPr>
          <a:xfrm>
            <a:off x="381000" y="1080654"/>
            <a:ext cx="8229600" cy="5283633"/>
          </a:xfrm>
        </p:spPr>
        <p:txBody>
          <a:bodyPr/>
          <a:lstStyle/>
          <a:p>
            <a:pPr marL="342900" indent="-342900">
              <a:spcBef>
                <a:spcPts val="0"/>
              </a:spcBef>
              <a:buFont typeface="+mj-lt"/>
              <a:buAutoNum type="arabicPeriod"/>
            </a:pPr>
            <a:r>
              <a:rPr lang="en-US" altLang="en-US" dirty="0">
                <a:ea typeface="ＭＳ Ｐゴシック" panose="020B0600070205080204" pitchFamily="34" charset="-128"/>
              </a:rPr>
              <a:t>On a phone Apps, user enters desired destination and number of people, press submit.</a:t>
            </a:r>
          </a:p>
          <a:p>
            <a:pPr marL="342900" indent="-342900">
              <a:spcBef>
                <a:spcPts val="0"/>
              </a:spcBef>
              <a:buFont typeface="+mj-lt"/>
              <a:buAutoNum type="arabicPeriod"/>
            </a:pPr>
            <a:r>
              <a:rPr lang="en-US" altLang="en-US" dirty="0">
                <a:ea typeface="ＭＳ Ｐゴシック" panose="020B0600070205080204" pitchFamily="34" charset="-128"/>
              </a:rPr>
              <a:t>The phone Apps sends entered information and user location data to a central server.</a:t>
            </a:r>
          </a:p>
          <a:p>
            <a:pPr marL="342900" indent="-342900">
              <a:spcBef>
                <a:spcPts val="0"/>
              </a:spcBef>
              <a:buFont typeface="+mj-lt"/>
              <a:buAutoNum type="arabicPeriod"/>
            </a:pPr>
            <a:r>
              <a:rPr lang="en-US" altLang="en-US" dirty="0">
                <a:ea typeface="ＭＳ Ｐゴシック" panose="020B0600070205080204" pitchFamily="34" charset="-128"/>
              </a:rPr>
              <a:t>The central server commands one driverless passenger car (probably nearest) to the user’s location.  The driverless car locates the user’s phone location and stops in front of the user.</a:t>
            </a:r>
          </a:p>
          <a:p>
            <a:pPr marL="342900" indent="-342900">
              <a:spcBef>
                <a:spcPts val="0"/>
              </a:spcBef>
              <a:buFont typeface="+mj-lt"/>
              <a:buAutoNum type="arabicPeriod"/>
            </a:pPr>
            <a:r>
              <a:rPr lang="en-US" altLang="en-US" dirty="0">
                <a:ea typeface="ＭＳ Ｐゴシック" panose="020B0600070205080204" pitchFamily="34" charset="-128"/>
              </a:rPr>
              <a:t>User opens the car door and sits in.  Multiple users act similarly.</a:t>
            </a:r>
          </a:p>
          <a:p>
            <a:pPr marL="342900" indent="-342900">
              <a:spcBef>
                <a:spcPts val="0"/>
              </a:spcBef>
              <a:buFont typeface="+mj-lt"/>
              <a:buAutoNum type="arabicPeriod"/>
            </a:pPr>
            <a:r>
              <a:rPr lang="en-US" altLang="en-US" dirty="0">
                <a:ea typeface="ＭＳ Ｐゴシック" panose="020B0600070205080204" pitchFamily="34" charset="-128"/>
              </a:rPr>
              <a:t>Driverless car explains some rules, waits for all passengers to have seat belts tied up.</a:t>
            </a:r>
          </a:p>
          <a:p>
            <a:pPr marL="342900" indent="-342900">
              <a:spcBef>
                <a:spcPts val="0"/>
              </a:spcBef>
              <a:buFont typeface="+mj-lt"/>
              <a:buAutoNum type="arabicPeriod"/>
            </a:pPr>
            <a:r>
              <a:rPr lang="en-US" altLang="en-US" dirty="0">
                <a:ea typeface="ＭＳ Ｐゴシック" panose="020B0600070205080204" pitchFamily="34" charset="-128"/>
              </a:rPr>
              <a:t>Driverless car starts journey.  Users are free to do anything so long as seat belt is kept tied up and not disturbing car movements.</a:t>
            </a:r>
          </a:p>
          <a:p>
            <a:pPr marL="342900" indent="-342900">
              <a:spcBef>
                <a:spcPts val="0"/>
              </a:spcBef>
              <a:buFont typeface="+mj-lt"/>
              <a:buAutoNum type="arabicPeriod"/>
            </a:pPr>
            <a:r>
              <a:rPr lang="en-US" altLang="en-US" dirty="0">
                <a:ea typeface="ＭＳ Ｐゴシック" panose="020B0600070205080204" pitchFamily="34" charset="-128"/>
              </a:rPr>
              <a:t>Users can interrogate anything with Driverless car, including interesting topic conversation.</a:t>
            </a:r>
          </a:p>
          <a:p>
            <a:pPr marL="342900" indent="-342900">
              <a:spcBef>
                <a:spcPts val="0"/>
              </a:spcBef>
              <a:buFont typeface="+mj-lt"/>
              <a:buAutoNum type="arabicPeriod"/>
            </a:pPr>
            <a:r>
              <a:rPr lang="en-US" altLang="en-US" dirty="0">
                <a:ea typeface="ＭＳ Ｐゴシック" panose="020B0600070205080204" pitchFamily="34" charset="-128"/>
              </a:rPr>
              <a:t>Driverless car arrives destination and stops at side of road.  Users get off.</a:t>
            </a:r>
          </a:p>
          <a:p>
            <a:pPr marL="342900" indent="-342900">
              <a:spcBef>
                <a:spcPts val="0"/>
              </a:spcBef>
              <a:buFont typeface="+mj-lt"/>
              <a:buAutoNum type="arabicPeriod"/>
            </a:pPr>
            <a:r>
              <a:rPr lang="en-US" altLang="en-US" dirty="0">
                <a:ea typeface="ＭＳ Ｐゴシック" panose="020B0600070205080204" pitchFamily="34" charset="-128"/>
              </a:rPr>
              <a:t>Driverless car detects all passengers are off, then notifies user that fees are deducted from user’s registered account.</a:t>
            </a:r>
          </a:p>
          <a:p>
            <a:pPr marL="342900" indent="-342900">
              <a:spcBef>
                <a:spcPts val="0"/>
              </a:spcBef>
              <a:buFont typeface="+mj-lt"/>
              <a:buAutoNum type="arabicPeriod"/>
            </a:pPr>
            <a:r>
              <a:rPr lang="en-US" altLang="en-US" dirty="0">
                <a:ea typeface="ＭＳ Ｐゴシック" panose="020B0600070205080204" pitchFamily="34" charset="-128"/>
              </a:rPr>
              <a:t>User’s phone receives journey complete confirmation.</a:t>
            </a:r>
            <a:endParaRPr lang="en-AU" altLang="en-US" dirty="0">
              <a:ea typeface="ＭＳ Ｐゴシック" panose="020B0600070205080204" pitchFamily="34" charset="-128"/>
            </a:endParaRPr>
          </a:p>
          <a:p>
            <a:pPr marL="781050" lvl="1" indent="-457200">
              <a:spcBef>
                <a:spcPts val="0"/>
              </a:spcBef>
              <a:buFont typeface="+mj-lt"/>
              <a:buAutoNum type="alphaUcPeriod"/>
              <a:defRPr/>
            </a:pPr>
            <a:endParaRPr lang="en-AU" altLang="en-US" dirty="0"/>
          </a:p>
        </p:txBody>
      </p:sp>
      <p:sp>
        <p:nvSpPr>
          <p:cNvPr id="10244" name="Slide Number Placeholder 3">
            <a:extLst>
              <a:ext uri="{FF2B5EF4-FFF2-40B4-BE49-F238E27FC236}">
                <a16:creationId xmlns:a16="http://schemas.microsoft.com/office/drawing/2014/main" id="{0E419415-A14F-407C-1054-C7B0DFF70F79}"/>
              </a:ext>
            </a:extLst>
          </p:cNvPr>
          <p:cNvSpPr>
            <a:spLocks noGrp="1" noChangeArrowheads="1"/>
          </p:cNvSpPr>
          <p:nvPr>
            <p:ph type="sldNum" sz="quarter" idx="12"/>
          </p:nvPr>
        </p:nvSpPr>
        <p:spPr>
          <a:xfrm>
            <a:off x="444500" y="6565900"/>
            <a:ext cx="2133600" cy="2159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900">
                <a:solidFill>
                  <a:schemeClr val="bg1"/>
                </a:solidFill>
                <a:latin typeface="Arial" panose="020B0604020202020204" pitchFamily="34" charset="0"/>
                <a:ea typeface="ＭＳ Ｐゴシック" panose="020B0600070205080204" pitchFamily="34" charset="-128"/>
              </a:defRPr>
            </a:lvl1pPr>
            <a:lvl2pPr marL="742950" indent="-285750">
              <a:defRPr sz="900">
                <a:solidFill>
                  <a:schemeClr val="bg1"/>
                </a:solidFill>
                <a:latin typeface="Arial" panose="020B0604020202020204" pitchFamily="34" charset="0"/>
                <a:ea typeface="ＭＳ Ｐゴシック" panose="020B0600070205080204" pitchFamily="34" charset="-128"/>
              </a:defRPr>
            </a:lvl2pPr>
            <a:lvl3pPr marL="1143000" indent="-228600">
              <a:defRPr sz="900">
                <a:solidFill>
                  <a:schemeClr val="bg1"/>
                </a:solidFill>
                <a:latin typeface="Arial" panose="020B0604020202020204" pitchFamily="34" charset="0"/>
                <a:ea typeface="ＭＳ Ｐゴシック" panose="020B0600070205080204" pitchFamily="34" charset="-128"/>
              </a:defRPr>
            </a:lvl3pPr>
            <a:lvl4pPr marL="1600200" indent="-228600">
              <a:defRPr sz="900">
                <a:solidFill>
                  <a:schemeClr val="bg1"/>
                </a:solidFill>
                <a:latin typeface="Arial" panose="020B0604020202020204" pitchFamily="34" charset="0"/>
                <a:ea typeface="ＭＳ Ｐゴシック" panose="020B0600070205080204" pitchFamily="34" charset="-128"/>
              </a:defRPr>
            </a:lvl4pPr>
            <a:lvl5pPr marL="2057400" indent="-228600">
              <a:defRPr sz="900">
                <a:solidFill>
                  <a:schemeClr val="bg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900">
                <a:solidFill>
                  <a:schemeClr val="bg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900">
                <a:solidFill>
                  <a:schemeClr val="bg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900">
                <a:solidFill>
                  <a:schemeClr val="bg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900">
                <a:solidFill>
                  <a:schemeClr val="bg1"/>
                </a:solidFill>
                <a:latin typeface="Arial" panose="020B0604020202020204" pitchFamily="34" charset="0"/>
                <a:ea typeface="ＭＳ Ｐゴシック" panose="020B0600070205080204" pitchFamily="34" charset="-128"/>
              </a:defRPr>
            </a:lvl9pPr>
          </a:lstStyle>
          <a:p>
            <a:pPr algn="l"/>
            <a:fld id="{DA576582-FC93-47BE-A5F6-219C17A7A16A}" type="slidenum">
              <a:rPr lang="en-US" altLang="en-US" sz="1400" smtClean="0">
                <a:solidFill>
                  <a:schemeClr val="tx1"/>
                </a:solidFill>
                <a:latin typeface="Times New Roman" panose="02020603050405020304" pitchFamily="18" charset="0"/>
              </a:rPr>
              <a:pPr algn="l"/>
              <a:t>5</a:t>
            </a:fld>
            <a:endParaRPr lang="en-US" altLang="en-US" sz="1400">
              <a:solidFill>
                <a:schemeClr val="tx1"/>
              </a:solidFill>
              <a:latin typeface="Times New Roman" panose="02020603050405020304" pitchFamily="18" charset="0"/>
            </a:endParaRPr>
          </a:p>
        </p:txBody>
      </p:sp>
      <p:sp>
        <p:nvSpPr>
          <p:cNvPr id="2" name="Date Placeholder 1">
            <a:extLst>
              <a:ext uri="{FF2B5EF4-FFF2-40B4-BE49-F238E27FC236}">
                <a16:creationId xmlns:a16="http://schemas.microsoft.com/office/drawing/2014/main" id="{D50162F2-92A9-F0FA-082F-88157AEBE361}"/>
              </a:ext>
            </a:extLst>
          </p:cNvPr>
          <p:cNvSpPr>
            <a:spLocks noGrp="1"/>
          </p:cNvSpPr>
          <p:nvPr>
            <p:ph type="dt" sz="half" idx="10"/>
          </p:nvPr>
        </p:nvSpPr>
        <p:spPr/>
        <p:txBody>
          <a:bodyPr/>
          <a:lstStyle/>
          <a:p>
            <a:pPr>
              <a:defRPr/>
            </a:pPr>
            <a:r>
              <a:rPr lang="en-US"/>
              <a:t>RMIT University©2025</a:t>
            </a:r>
            <a:endParaRPr lang="en-AU"/>
          </a:p>
        </p:txBody>
      </p:sp>
      <p:sp>
        <p:nvSpPr>
          <p:cNvPr id="3" name="Footer Placeholder 2">
            <a:extLst>
              <a:ext uri="{FF2B5EF4-FFF2-40B4-BE49-F238E27FC236}">
                <a16:creationId xmlns:a16="http://schemas.microsoft.com/office/drawing/2014/main" id="{526BE239-8823-09A4-547E-E0B9BBFD8B40}"/>
              </a:ext>
            </a:extLst>
          </p:cNvPr>
          <p:cNvSpPr>
            <a:spLocks noGrp="1"/>
          </p:cNvSpPr>
          <p:nvPr>
            <p:ph type="ftr" sz="quarter" idx="11"/>
          </p:nvPr>
        </p:nvSpPr>
        <p:spPr/>
        <p:txBody>
          <a:bodyPr/>
          <a:lstStyle/>
          <a:p>
            <a:pPr>
              <a:defRPr/>
            </a:pPr>
            <a:r>
              <a:rPr lang="en-AU"/>
              <a:t>School of Engineering</a:t>
            </a:r>
          </a:p>
        </p:txBody>
      </p:sp>
    </p:spTree>
  </p:cSld>
  <p:clrMapOvr>
    <a:masterClrMapping/>
  </p:clrMapOvr>
  <p:transition spd="slow">
    <p:wip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a:extLst>
              <a:ext uri="{FF2B5EF4-FFF2-40B4-BE49-F238E27FC236}">
                <a16:creationId xmlns:a16="http://schemas.microsoft.com/office/drawing/2014/main" id="{FD3F47E0-190E-4726-B594-3704EE6698AD}"/>
              </a:ext>
            </a:extLst>
          </p:cNvPr>
          <p:cNvSpPr>
            <a:spLocks noGrp="1" noChangeArrowheads="1"/>
          </p:cNvSpPr>
          <p:nvPr>
            <p:ph type="title"/>
          </p:nvPr>
        </p:nvSpPr>
        <p:spPr/>
        <p:txBody>
          <a:bodyPr/>
          <a:lstStyle/>
          <a:p>
            <a:r>
              <a:rPr lang="en-AU" altLang="en-US" sz="3200" dirty="0">
                <a:ea typeface="ＭＳ Ｐゴシック" panose="020B0600070205080204" pitchFamily="34" charset="-128"/>
              </a:rPr>
              <a:t>Hierarchy of Functions – Driverless Car System</a:t>
            </a:r>
            <a:endParaRPr lang="en-US" altLang="en-US" sz="3200" dirty="0">
              <a:ea typeface="ＭＳ Ｐゴシック" panose="020B0600070205080204" pitchFamily="34" charset="-128"/>
            </a:endParaRPr>
          </a:p>
        </p:txBody>
      </p:sp>
      <p:sp>
        <p:nvSpPr>
          <p:cNvPr id="12291" name="Text Box 3">
            <a:extLst>
              <a:ext uri="{FF2B5EF4-FFF2-40B4-BE49-F238E27FC236}">
                <a16:creationId xmlns:a16="http://schemas.microsoft.com/office/drawing/2014/main" id="{E8DAE291-26D7-4CB7-AB2C-2CC2191B988D}"/>
              </a:ext>
            </a:extLst>
          </p:cNvPr>
          <p:cNvSpPr txBox="1">
            <a:spLocks noChangeArrowheads="1"/>
          </p:cNvSpPr>
          <p:nvPr/>
        </p:nvSpPr>
        <p:spPr bwMode="auto">
          <a:xfrm>
            <a:off x="2382606" y="1820783"/>
            <a:ext cx="3471863" cy="707886"/>
          </a:xfrm>
          <a:prstGeom prst="rect">
            <a:avLst/>
          </a:prstGeom>
          <a:noFill/>
          <a:ln w="9525" algn="ctr">
            <a:solidFill>
              <a:schemeClr val="tx1"/>
            </a:solidFill>
            <a:miter lim="800000"/>
            <a:headEnd/>
            <a:tailEnd/>
          </a:ln>
          <a:effectLst/>
          <a:extLst>
            <a:ext uri="{909E8E84-426E-40DD-AFC4-6F175D3DCCD1}">
              <a14:hiddenFill xmlns:a14="http://schemas.microsoft.com/office/drawing/2010/main">
                <a:solidFill>
                  <a:srgbClr val="FF66CC"/>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50000"/>
              </a:spcBef>
              <a:buClr>
                <a:srgbClr val="887E6E"/>
              </a:buClr>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1pPr>
            <a:lvl2pPr marL="742950" indent="-285750">
              <a:spcBef>
                <a:spcPct val="25000"/>
              </a:spcBef>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2pPr>
            <a:lvl3pPr marL="1143000" indent="-228600">
              <a:spcBef>
                <a:spcPct val="25000"/>
              </a:spcBef>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3pPr>
            <a:lvl4pPr marL="1600200" indent="-228600">
              <a:spcBef>
                <a:spcPct val="25000"/>
              </a:spcBef>
              <a:buClr>
                <a:srgbClr val="887E6E"/>
              </a:buClr>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4pPr>
            <a:lvl5pPr marL="2057400" indent="-228600">
              <a:spcBef>
                <a:spcPct val="25000"/>
              </a:spcBef>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5pPr>
            <a:lvl6pPr marL="2514600" indent="-228600" eaLnBrk="0" fontAlgn="base" hangingPunct="0">
              <a:spcBef>
                <a:spcPct val="25000"/>
              </a:spcBef>
              <a:spcAft>
                <a:spcPct val="0"/>
              </a:spcAft>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6pPr>
            <a:lvl7pPr marL="2971800" indent="-228600" eaLnBrk="0" fontAlgn="base" hangingPunct="0">
              <a:spcBef>
                <a:spcPct val="25000"/>
              </a:spcBef>
              <a:spcAft>
                <a:spcPct val="0"/>
              </a:spcAft>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7pPr>
            <a:lvl8pPr marL="3429000" indent="-228600" eaLnBrk="0" fontAlgn="base" hangingPunct="0">
              <a:spcBef>
                <a:spcPct val="25000"/>
              </a:spcBef>
              <a:spcAft>
                <a:spcPct val="0"/>
              </a:spcAft>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8pPr>
            <a:lvl9pPr marL="3886200" indent="-228600" eaLnBrk="0" fontAlgn="base" hangingPunct="0">
              <a:spcBef>
                <a:spcPct val="25000"/>
              </a:spcBef>
              <a:spcAft>
                <a:spcPct val="0"/>
              </a:spcAft>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9pPr>
          </a:lstStyle>
          <a:p>
            <a:pPr algn="ctr" eaLnBrk="1" hangingPunct="1">
              <a:spcBef>
                <a:spcPct val="0"/>
              </a:spcBef>
              <a:buClrTx/>
              <a:buFontTx/>
              <a:buNone/>
            </a:pPr>
            <a:r>
              <a:rPr lang="en-AU" altLang="en-US" sz="2000" dirty="0"/>
              <a:t>F0 – To transport people without on-board personnel</a:t>
            </a:r>
            <a:endParaRPr lang="en-US" altLang="en-US" sz="2000" dirty="0"/>
          </a:p>
        </p:txBody>
      </p:sp>
      <p:sp>
        <p:nvSpPr>
          <p:cNvPr id="12292" name="Text Box 18">
            <a:extLst>
              <a:ext uri="{FF2B5EF4-FFF2-40B4-BE49-F238E27FC236}">
                <a16:creationId xmlns:a16="http://schemas.microsoft.com/office/drawing/2014/main" id="{35C66BA4-A173-41A0-A01E-41B36E29F717}"/>
              </a:ext>
            </a:extLst>
          </p:cNvPr>
          <p:cNvSpPr txBox="1">
            <a:spLocks noChangeArrowheads="1"/>
          </p:cNvSpPr>
          <p:nvPr/>
        </p:nvSpPr>
        <p:spPr bwMode="auto">
          <a:xfrm>
            <a:off x="311150" y="4135438"/>
            <a:ext cx="1255714" cy="1015663"/>
          </a:xfrm>
          <a:prstGeom prst="rect">
            <a:avLst/>
          </a:prstGeom>
          <a:noFill/>
          <a:ln w="9525" algn="ctr">
            <a:solidFill>
              <a:schemeClr val="tx1"/>
            </a:solidFill>
            <a:miter lim="800000"/>
            <a:headEnd/>
            <a:tailEnd/>
          </a:ln>
          <a:effectLst/>
          <a:extLst>
            <a:ext uri="{909E8E84-426E-40DD-AFC4-6F175D3DCCD1}">
              <a14:hiddenFill xmlns:a14="http://schemas.microsoft.com/office/drawing/2010/main">
                <a:solidFill>
                  <a:srgbClr val="FFFF66"/>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50000"/>
              </a:spcBef>
              <a:buClr>
                <a:srgbClr val="887E6E"/>
              </a:buClr>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1pPr>
            <a:lvl2pPr marL="742950" indent="-285750">
              <a:spcBef>
                <a:spcPct val="25000"/>
              </a:spcBef>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2pPr>
            <a:lvl3pPr marL="1143000" indent="-228600">
              <a:spcBef>
                <a:spcPct val="25000"/>
              </a:spcBef>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3pPr>
            <a:lvl4pPr marL="1600200" indent="-228600">
              <a:spcBef>
                <a:spcPct val="25000"/>
              </a:spcBef>
              <a:buClr>
                <a:srgbClr val="887E6E"/>
              </a:buClr>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4pPr>
            <a:lvl5pPr marL="2057400" indent="-228600">
              <a:spcBef>
                <a:spcPct val="25000"/>
              </a:spcBef>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5pPr>
            <a:lvl6pPr marL="2514600" indent="-228600" eaLnBrk="0" fontAlgn="base" hangingPunct="0">
              <a:spcBef>
                <a:spcPct val="25000"/>
              </a:spcBef>
              <a:spcAft>
                <a:spcPct val="0"/>
              </a:spcAft>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6pPr>
            <a:lvl7pPr marL="2971800" indent="-228600" eaLnBrk="0" fontAlgn="base" hangingPunct="0">
              <a:spcBef>
                <a:spcPct val="25000"/>
              </a:spcBef>
              <a:spcAft>
                <a:spcPct val="0"/>
              </a:spcAft>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7pPr>
            <a:lvl8pPr marL="3429000" indent="-228600" eaLnBrk="0" fontAlgn="base" hangingPunct="0">
              <a:spcBef>
                <a:spcPct val="25000"/>
              </a:spcBef>
              <a:spcAft>
                <a:spcPct val="0"/>
              </a:spcAft>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8pPr>
            <a:lvl9pPr marL="3886200" indent="-228600" eaLnBrk="0" fontAlgn="base" hangingPunct="0">
              <a:spcBef>
                <a:spcPct val="25000"/>
              </a:spcBef>
              <a:spcAft>
                <a:spcPct val="0"/>
              </a:spcAft>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9pPr>
          </a:lstStyle>
          <a:p>
            <a:pPr algn="ctr" eaLnBrk="1" hangingPunct="1">
              <a:spcBef>
                <a:spcPct val="0"/>
              </a:spcBef>
              <a:buClrTx/>
              <a:buFontTx/>
              <a:buNone/>
            </a:pPr>
            <a:r>
              <a:rPr lang="en-AU" altLang="en-US" sz="2000" dirty="0"/>
              <a:t>F1 – Server and Apps</a:t>
            </a:r>
            <a:endParaRPr lang="en-US" altLang="en-US" sz="2000" dirty="0"/>
          </a:p>
        </p:txBody>
      </p:sp>
      <p:sp>
        <p:nvSpPr>
          <p:cNvPr id="12293" name="Text Box 19">
            <a:extLst>
              <a:ext uri="{FF2B5EF4-FFF2-40B4-BE49-F238E27FC236}">
                <a16:creationId xmlns:a16="http://schemas.microsoft.com/office/drawing/2014/main" id="{06804A4E-985F-4C2D-B084-93EFD8B13254}"/>
              </a:ext>
            </a:extLst>
          </p:cNvPr>
          <p:cNvSpPr txBox="1">
            <a:spLocks noChangeArrowheads="1"/>
          </p:cNvSpPr>
          <p:nvPr/>
        </p:nvSpPr>
        <p:spPr bwMode="auto">
          <a:xfrm>
            <a:off x="1931180" y="4132263"/>
            <a:ext cx="1928738" cy="1631216"/>
          </a:xfrm>
          <a:prstGeom prst="rect">
            <a:avLst/>
          </a:prstGeom>
          <a:noFill/>
          <a:ln w="9525" algn="ctr">
            <a:solidFill>
              <a:schemeClr val="tx1"/>
            </a:solidFill>
            <a:miter lim="800000"/>
            <a:headEnd/>
            <a:tailEnd/>
          </a:ln>
          <a:effectLst/>
          <a:extLst>
            <a:ext uri="{909E8E84-426E-40DD-AFC4-6F175D3DCCD1}">
              <a14:hiddenFill xmlns:a14="http://schemas.microsoft.com/office/drawing/2010/main">
                <a:solidFill>
                  <a:srgbClr val="FFFF66"/>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50000"/>
              </a:spcBef>
              <a:buClr>
                <a:srgbClr val="887E6E"/>
              </a:buClr>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1pPr>
            <a:lvl2pPr marL="742950" indent="-285750">
              <a:spcBef>
                <a:spcPct val="25000"/>
              </a:spcBef>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2pPr>
            <a:lvl3pPr marL="1143000" indent="-228600">
              <a:spcBef>
                <a:spcPct val="25000"/>
              </a:spcBef>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3pPr>
            <a:lvl4pPr marL="1600200" indent="-228600">
              <a:spcBef>
                <a:spcPct val="25000"/>
              </a:spcBef>
              <a:buClr>
                <a:srgbClr val="887E6E"/>
              </a:buClr>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4pPr>
            <a:lvl5pPr marL="2057400" indent="-228600">
              <a:spcBef>
                <a:spcPct val="25000"/>
              </a:spcBef>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5pPr>
            <a:lvl6pPr marL="2514600" indent="-228600" eaLnBrk="0" fontAlgn="base" hangingPunct="0">
              <a:spcBef>
                <a:spcPct val="25000"/>
              </a:spcBef>
              <a:spcAft>
                <a:spcPct val="0"/>
              </a:spcAft>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6pPr>
            <a:lvl7pPr marL="2971800" indent="-228600" eaLnBrk="0" fontAlgn="base" hangingPunct="0">
              <a:spcBef>
                <a:spcPct val="25000"/>
              </a:spcBef>
              <a:spcAft>
                <a:spcPct val="0"/>
              </a:spcAft>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7pPr>
            <a:lvl8pPr marL="3429000" indent="-228600" eaLnBrk="0" fontAlgn="base" hangingPunct="0">
              <a:spcBef>
                <a:spcPct val="25000"/>
              </a:spcBef>
              <a:spcAft>
                <a:spcPct val="0"/>
              </a:spcAft>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8pPr>
            <a:lvl9pPr marL="3886200" indent="-228600" eaLnBrk="0" fontAlgn="base" hangingPunct="0">
              <a:spcBef>
                <a:spcPct val="25000"/>
              </a:spcBef>
              <a:spcAft>
                <a:spcPct val="0"/>
              </a:spcAft>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9pPr>
          </a:lstStyle>
          <a:p>
            <a:pPr algn="ctr" eaLnBrk="1" hangingPunct="1">
              <a:spcBef>
                <a:spcPct val="0"/>
              </a:spcBef>
              <a:buClrTx/>
              <a:buFontTx/>
              <a:buNone/>
            </a:pPr>
            <a:r>
              <a:rPr lang="en-AU" altLang="en-US" sz="2000" dirty="0"/>
              <a:t>F2 – In-car customer interaction</a:t>
            </a:r>
          </a:p>
          <a:p>
            <a:pPr algn="ctr" eaLnBrk="1" hangingPunct="1">
              <a:spcBef>
                <a:spcPct val="0"/>
              </a:spcBef>
              <a:buClrTx/>
              <a:buFontTx/>
              <a:buNone/>
            </a:pPr>
            <a:r>
              <a:rPr lang="en-AU" altLang="en-US" sz="2000" dirty="0"/>
              <a:t>(AI conversational)</a:t>
            </a:r>
            <a:endParaRPr lang="en-US" altLang="en-US" sz="2000" dirty="0"/>
          </a:p>
        </p:txBody>
      </p:sp>
      <p:sp>
        <p:nvSpPr>
          <p:cNvPr id="12294" name="Text Box 20">
            <a:extLst>
              <a:ext uri="{FF2B5EF4-FFF2-40B4-BE49-F238E27FC236}">
                <a16:creationId xmlns:a16="http://schemas.microsoft.com/office/drawing/2014/main" id="{6DDDF75E-59EB-4568-A4F2-D303EF6CAB7A}"/>
              </a:ext>
            </a:extLst>
          </p:cNvPr>
          <p:cNvSpPr txBox="1">
            <a:spLocks noChangeArrowheads="1"/>
          </p:cNvSpPr>
          <p:nvPr/>
        </p:nvSpPr>
        <p:spPr bwMode="auto">
          <a:xfrm>
            <a:off x="4187462" y="4137364"/>
            <a:ext cx="1194321" cy="1323439"/>
          </a:xfrm>
          <a:prstGeom prst="rect">
            <a:avLst/>
          </a:prstGeom>
          <a:noFill/>
          <a:ln w="9525" algn="ctr">
            <a:solidFill>
              <a:schemeClr val="tx1"/>
            </a:solidFill>
            <a:miter lim="800000"/>
            <a:headEnd/>
            <a:tailEnd/>
          </a:ln>
          <a:effectLst/>
          <a:extLst>
            <a:ext uri="{909E8E84-426E-40DD-AFC4-6F175D3DCCD1}">
              <a14:hiddenFill xmlns:a14="http://schemas.microsoft.com/office/drawing/2010/main">
                <a:solidFill>
                  <a:srgbClr val="FFFF66"/>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50000"/>
              </a:spcBef>
              <a:buClr>
                <a:srgbClr val="887E6E"/>
              </a:buClr>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1pPr>
            <a:lvl2pPr marL="742950" indent="-285750">
              <a:spcBef>
                <a:spcPct val="25000"/>
              </a:spcBef>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2pPr>
            <a:lvl3pPr marL="1143000" indent="-228600">
              <a:spcBef>
                <a:spcPct val="25000"/>
              </a:spcBef>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3pPr>
            <a:lvl4pPr marL="1600200" indent="-228600">
              <a:spcBef>
                <a:spcPct val="25000"/>
              </a:spcBef>
              <a:buClr>
                <a:srgbClr val="887E6E"/>
              </a:buClr>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4pPr>
            <a:lvl5pPr marL="2057400" indent="-228600">
              <a:spcBef>
                <a:spcPct val="25000"/>
              </a:spcBef>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5pPr>
            <a:lvl6pPr marL="2514600" indent="-228600" eaLnBrk="0" fontAlgn="base" hangingPunct="0">
              <a:spcBef>
                <a:spcPct val="25000"/>
              </a:spcBef>
              <a:spcAft>
                <a:spcPct val="0"/>
              </a:spcAft>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6pPr>
            <a:lvl7pPr marL="2971800" indent="-228600" eaLnBrk="0" fontAlgn="base" hangingPunct="0">
              <a:spcBef>
                <a:spcPct val="25000"/>
              </a:spcBef>
              <a:spcAft>
                <a:spcPct val="0"/>
              </a:spcAft>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7pPr>
            <a:lvl8pPr marL="3429000" indent="-228600" eaLnBrk="0" fontAlgn="base" hangingPunct="0">
              <a:spcBef>
                <a:spcPct val="25000"/>
              </a:spcBef>
              <a:spcAft>
                <a:spcPct val="0"/>
              </a:spcAft>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8pPr>
            <a:lvl9pPr marL="3886200" indent="-228600" eaLnBrk="0" fontAlgn="base" hangingPunct="0">
              <a:spcBef>
                <a:spcPct val="25000"/>
              </a:spcBef>
              <a:spcAft>
                <a:spcPct val="0"/>
              </a:spcAft>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9pPr>
          </a:lstStyle>
          <a:p>
            <a:pPr algn="ctr" eaLnBrk="1" hangingPunct="1">
              <a:spcBef>
                <a:spcPct val="0"/>
              </a:spcBef>
              <a:buClrTx/>
              <a:buFontTx/>
              <a:buNone/>
            </a:pPr>
            <a:r>
              <a:rPr lang="en-AU" altLang="en-US" sz="2000" dirty="0"/>
              <a:t>F3 – Self driving car</a:t>
            </a:r>
            <a:endParaRPr lang="en-US" altLang="en-US" sz="2000" dirty="0"/>
          </a:p>
        </p:txBody>
      </p:sp>
      <p:cxnSp>
        <p:nvCxnSpPr>
          <p:cNvPr id="12295" name="AutoShape 43">
            <a:extLst>
              <a:ext uri="{FF2B5EF4-FFF2-40B4-BE49-F238E27FC236}">
                <a16:creationId xmlns:a16="http://schemas.microsoft.com/office/drawing/2014/main" id="{35A9D4C5-8D7B-4176-B2CF-DFBED4BC02BF}"/>
              </a:ext>
            </a:extLst>
          </p:cNvPr>
          <p:cNvCxnSpPr>
            <a:cxnSpLocks noChangeShapeType="1"/>
            <a:stCxn id="12292" idx="0"/>
            <a:endCxn id="12291" idx="2"/>
          </p:cNvCxnSpPr>
          <p:nvPr/>
        </p:nvCxnSpPr>
        <p:spPr bwMode="auto">
          <a:xfrm rot="5400000" flipH="1" flipV="1">
            <a:off x="1725388" y="1742289"/>
            <a:ext cx="1606769" cy="3179531"/>
          </a:xfrm>
          <a:prstGeom prst="bentConnector3">
            <a:avLst>
              <a:gd name="adj1" fmla="val 50000"/>
            </a:avLst>
          </a:prstGeom>
          <a:noFill/>
          <a:ln w="19050">
            <a:solidFill>
              <a:schemeClr val="tx1"/>
            </a:solidFill>
            <a:miter lim="800000"/>
            <a:headEnd type="triangle" w="lg" len="lg"/>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2296" name="AutoShape 43">
            <a:extLst>
              <a:ext uri="{FF2B5EF4-FFF2-40B4-BE49-F238E27FC236}">
                <a16:creationId xmlns:a16="http://schemas.microsoft.com/office/drawing/2014/main" id="{2A1B3424-9F85-4A3D-A48E-19BBC213083D}"/>
              </a:ext>
            </a:extLst>
          </p:cNvPr>
          <p:cNvCxnSpPr>
            <a:cxnSpLocks noChangeShapeType="1"/>
            <a:stCxn id="12294" idx="0"/>
            <a:endCxn id="12291" idx="2"/>
          </p:cNvCxnSpPr>
          <p:nvPr/>
        </p:nvCxnSpPr>
        <p:spPr bwMode="auto">
          <a:xfrm rot="16200000" flipV="1">
            <a:off x="3647234" y="2999974"/>
            <a:ext cx="1608695" cy="666085"/>
          </a:xfrm>
          <a:prstGeom prst="bentConnector3">
            <a:avLst>
              <a:gd name="adj1" fmla="val 50000"/>
            </a:avLst>
          </a:prstGeom>
          <a:noFill/>
          <a:ln w="19050">
            <a:solidFill>
              <a:schemeClr val="tx1"/>
            </a:solidFill>
            <a:miter lim="800000"/>
            <a:headEnd type="triangle" w="lg" len="lg"/>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2297" name="AutoShape 43">
            <a:extLst>
              <a:ext uri="{FF2B5EF4-FFF2-40B4-BE49-F238E27FC236}">
                <a16:creationId xmlns:a16="http://schemas.microsoft.com/office/drawing/2014/main" id="{B80D7095-5838-4396-961F-F875A0BB5013}"/>
              </a:ext>
            </a:extLst>
          </p:cNvPr>
          <p:cNvCxnSpPr>
            <a:cxnSpLocks noChangeShapeType="1"/>
            <a:stCxn id="12293" idx="0"/>
            <a:endCxn id="12291" idx="2"/>
          </p:cNvCxnSpPr>
          <p:nvPr/>
        </p:nvCxnSpPr>
        <p:spPr bwMode="auto">
          <a:xfrm rot="5400000" flipH="1" flipV="1">
            <a:off x="2705246" y="2718972"/>
            <a:ext cx="1603594" cy="1222989"/>
          </a:xfrm>
          <a:prstGeom prst="bentConnector3">
            <a:avLst>
              <a:gd name="adj1" fmla="val 50000"/>
            </a:avLst>
          </a:prstGeom>
          <a:noFill/>
          <a:ln w="19050">
            <a:solidFill>
              <a:schemeClr val="tx1"/>
            </a:solidFill>
            <a:miter lim="800000"/>
            <a:headEnd type="triangle" w="lg" len="lg"/>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2298" name="Text Box 19">
            <a:extLst>
              <a:ext uri="{FF2B5EF4-FFF2-40B4-BE49-F238E27FC236}">
                <a16:creationId xmlns:a16="http://schemas.microsoft.com/office/drawing/2014/main" id="{CBD026FC-3609-4FB1-825A-957C52D3582D}"/>
              </a:ext>
            </a:extLst>
          </p:cNvPr>
          <p:cNvSpPr txBox="1">
            <a:spLocks noChangeArrowheads="1"/>
          </p:cNvSpPr>
          <p:nvPr/>
        </p:nvSpPr>
        <p:spPr bwMode="auto">
          <a:xfrm>
            <a:off x="5721888" y="4137363"/>
            <a:ext cx="1672189" cy="1938992"/>
          </a:xfrm>
          <a:prstGeom prst="rect">
            <a:avLst/>
          </a:prstGeom>
          <a:noFill/>
          <a:ln w="9525" algn="ctr">
            <a:solidFill>
              <a:schemeClr val="tx1"/>
            </a:solidFill>
            <a:miter lim="800000"/>
            <a:headEnd/>
            <a:tailEnd/>
          </a:ln>
          <a:effectLst/>
          <a:extLst>
            <a:ext uri="{909E8E84-426E-40DD-AFC4-6F175D3DCCD1}">
              <a14:hiddenFill xmlns:a14="http://schemas.microsoft.com/office/drawing/2010/main">
                <a:solidFill>
                  <a:srgbClr val="FFFF66"/>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50000"/>
              </a:spcBef>
              <a:buClr>
                <a:srgbClr val="887E6E"/>
              </a:buClr>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1pPr>
            <a:lvl2pPr marL="742950" indent="-285750">
              <a:spcBef>
                <a:spcPct val="25000"/>
              </a:spcBef>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2pPr>
            <a:lvl3pPr marL="1143000" indent="-228600">
              <a:spcBef>
                <a:spcPct val="25000"/>
              </a:spcBef>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3pPr>
            <a:lvl4pPr marL="1600200" indent="-228600">
              <a:spcBef>
                <a:spcPct val="25000"/>
              </a:spcBef>
              <a:buClr>
                <a:srgbClr val="887E6E"/>
              </a:buClr>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4pPr>
            <a:lvl5pPr marL="2057400" indent="-228600">
              <a:spcBef>
                <a:spcPct val="25000"/>
              </a:spcBef>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5pPr>
            <a:lvl6pPr marL="2514600" indent="-228600" eaLnBrk="0" fontAlgn="base" hangingPunct="0">
              <a:spcBef>
                <a:spcPct val="25000"/>
              </a:spcBef>
              <a:spcAft>
                <a:spcPct val="0"/>
              </a:spcAft>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6pPr>
            <a:lvl7pPr marL="2971800" indent="-228600" eaLnBrk="0" fontAlgn="base" hangingPunct="0">
              <a:spcBef>
                <a:spcPct val="25000"/>
              </a:spcBef>
              <a:spcAft>
                <a:spcPct val="0"/>
              </a:spcAft>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7pPr>
            <a:lvl8pPr marL="3429000" indent="-228600" eaLnBrk="0" fontAlgn="base" hangingPunct="0">
              <a:spcBef>
                <a:spcPct val="25000"/>
              </a:spcBef>
              <a:spcAft>
                <a:spcPct val="0"/>
              </a:spcAft>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8pPr>
            <a:lvl9pPr marL="3886200" indent="-228600" eaLnBrk="0" fontAlgn="base" hangingPunct="0">
              <a:spcBef>
                <a:spcPct val="25000"/>
              </a:spcBef>
              <a:spcAft>
                <a:spcPct val="0"/>
              </a:spcAft>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9pPr>
          </a:lstStyle>
          <a:p>
            <a:pPr algn="ctr" eaLnBrk="1" hangingPunct="1">
              <a:spcBef>
                <a:spcPct val="0"/>
              </a:spcBef>
              <a:buClrTx/>
              <a:buFontTx/>
              <a:buNone/>
            </a:pPr>
            <a:r>
              <a:rPr lang="en-AU" altLang="en-US" sz="2000" dirty="0"/>
              <a:t>F4 – In-van customer interaction (User Apps interactive instructions)</a:t>
            </a:r>
            <a:endParaRPr lang="en-US" altLang="en-US" sz="2000" dirty="0">
              <a:solidFill>
                <a:schemeClr val="bg1"/>
              </a:solidFill>
            </a:endParaRPr>
          </a:p>
        </p:txBody>
      </p:sp>
      <p:cxnSp>
        <p:nvCxnSpPr>
          <p:cNvPr id="12299" name="AutoShape 43">
            <a:extLst>
              <a:ext uri="{FF2B5EF4-FFF2-40B4-BE49-F238E27FC236}">
                <a16:creationId xmlns:a16="http://schemas.microsoft.com/office/drawing/2014/main" id="{F5B782C1-5BE6-49EB-82B7-9E5E8C6F622F}"/>
              </a:ext>
            </a:extLst>
          </p:cNvPr>
          <p:cNvCxnSpPr>
            <a:cxnSpLocks noChangeShapeType="1"/>
            <a:stCxn id="12298" idx="0"/>
            <a:endCxn id="12291" idx="2"/>
          </p:cNvCxnSpPr>
          <p:nvPr/>
        </p:nvCxnSpPr>
        <p:spPr bwMode="auto">
          <a:xfrm rot="16200000" flipV="1">
            <a:off x="4533914" y="2113293"/>
            <a:ext cx="1608694" cy="2439445"/>
          </a:xfrm>
          <a:prstGeom prst="bentConnector3">
            <a:avLst>
              <a:gd name="adj1" fmla="val 50000"/>
            </a:avLst>
          </a:prstGeom>
          <a:noFill/>
          <a:ln w="19050">
            <a:solidFill>
              <a:schemeClr val="tx1"/>
            </a:solidFill>
            <a:miter lim="800000"/>
            <a:headEnd type="triangle" w="lg" len="lg"/>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0" name="Text Box 19">
            <a:extLst>
              <a:ext uri="{FF2B5EF4-FFF2-40B4-BE49-F238E27FC236}">
                <a16:creationId xmlns:a16="http://schemas.microsoft.com/office/drawing/2014/main" id="{0061D42B-C661-218A-16E2-8503DB6CB2CD}"/>
              </a:ext>
            </a:extLst>
          </p:cNvPr>
          <p:cNvSpPr txBox="1">
            <a:spLocks noChangeArrowheads="1"/>
          </p:cNvSpPr>
          <p:nvPr/>
        </p:nvSpPr>
        <p:spPr bwMode="auto">
          <a:xfrm>
            <a:off x="7687428" y="4132263"/>
            <a:ext cx="1292487" cy="1015663"/>
          </a:xfrm>
          <a:prstGeom prst="rect">
            <a:avLst/>
          </a:prstGeom>
          <a:noFill/>
          <a:ln w="9525" algn="ctr">
            <a:solidFill>
              <a:schemeClr val="tx1"/>
            </a:solidFill>
            <a:miter lim="800000"/>
            <a:headEnd/>
            <a:tailEnd/>
          </a:ln>
          <a:effectLst/>
          <a:extLst>
            <a:ext uri="{909E8E84-426E-40DD-AFC4-6F175D3DCCD1}">
              <a14:hiddenFill xmlns:a14="http://schemas.microsoft.com/office/drawing/2010/main">
                <a:solidFill>
                  <a:srgbClr val="FFFF66"/>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50000"/>
              </a:spcBef>
              <a:buClr>
                <a:srgbClr val="887E6E"/>
              </a:buClr>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1pPr>
            <a:lvl2pPr marL="742950" indent="-285750">
              <a:spcBef>
                <a:spcPct val="25000"/>
              </a:spcBef>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2pPr>
            <a:lvl3pPr marL="1143000" indent="-228600">
              <a:spcBef>
                <a:spcPct val="25000"/>
              </a:spcBef>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3pPr>
            <a:lvl4pPr marL="1600200" indent="-228600">
              <a:spcBef>
                <a:spcPct val="25000"/>
              </a:spcBef>
              <a:buClr>
                <a:srgbClr val="887E6E"/>
              </a:buClr>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4pPr>
            <a:lvl5pPr marL="2057400" indent="-228600">
              <a:spcBef>
                <a:spcPct val="25000"/>
              </a:spcBef>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5pPr>
            <a:lvl6pPr marL="2514600" indent="-228600" eaLnBrk="0" fontAlgn="base" hangingPunct="0">
              <a:spcBef>
                <a:spcPct val="25000"/>
              </a:spcBef>
              <a:spcAft>
                <a:spcPct val="0"/>
              </a:spcAft>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6pPr>
            <a:lvl7pPr marL="2971800" indent="-228600" eaLnBrk="0" fontAlgn="base" hangingPunct="0">
              <a:spcBef>
                <a:spcPct val="25000"/>
              </a:spcBef>
              <a:spcAft>
                <a:spcPct val="0"/>
              </a:spcAft>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7pPr>
            <a:lvl8pPr marL="3429000" indent="-228600" eaLnBrk="0" fontAlgn="base" hangingPunct="0">
              <a:spcBef>
                <a:spcPct val="25000"/>
              </a:spcBef>
              <a:spcAft>
                <a:spcPct val="0"/>
              </a:spcAft>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8pPr>
            <a:lvl9pPr marL="3886200" indent="-228600" eaLnBrk="0" fontAlgn="base" hangingPunct="0">
              <a:spcBef>
                <a:spcPct val="25000"/>
              </a:spcBef>
              <a:spcAft>
                <a:spcPct val="0"/>
              </a:spcAft>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9pPr>
          </a:lstStyle>
          <a:p>
            <a:pPr algn="ctr" eaLnBrk="1" hangingPunct="1">
              <a:spcBef>
                <a:spcPct val="0"/>
              </a:spcBef>
              <a:buClrTx/>
              <a:buFontTx/>
              <a:buNone/>
            </a:pPr>
            <a:r>
              <a:rPr lang="en-AU" altLang="en-US" sz="2000" dirty="0"/>
              <a:t>F5 – Self driving van</a:t>
            </a:r>
            <a:endParaRPr lang="en-US" altLang="en-US" sz="2000" dirty="0">
              <a:solidFill>
                <a:schemeClr val="bg1"/>
              </a:solidFill>
            </a:endParaRPr>
          </a:p>
        </p:txBody>
      </p:sp>
      <p:cxnSp>
        <p:nvCxnSpPr>
          <p:cNvPr id="11" name="AutoShape 43">
            <a:extLst>
              <a:ext uri="{FF2B5EF4-FFF2-40B4-BE49-F238E27FC236}">
                <a16:creationId xmlns:a16="http://schemas.microsoft.com/office/drawing/2014/main" id="{E79A599F-75F8-B40E-831D-5D69A2EC419C}"/>
              </a:ext>
            </a:extLst>
          </p:cNvPr>
          <p:cNvCxnSpPr>
            <a:cxnSpLocks noChangeShapeType="1"/>
            <a:stCxn id="10" idx="0"/>
            <a:endCxn id="12291" idx="2"/>
          </p:cNvCxnSpPr>
          <p:nvPr/>
        </p:nvCxnSpPr>
        <p:spPr bwMode="auto">
          <a:xfrm rot="16200000" flipV="1">
            <a:off x="5424308" y="1222899"/>
            <a:ext cx="1603594" cy="4215134"/>
          </a:xfrm>
          <a:prstGeom prst="bentConnector3">
            <a:avLst>
              <a:gd name="adj1" fmla="val 50000"/>
            </a:avLst>
          </a:prstGeom>
          <a:noFill/>
          <a:ln w="19050">
            <a:solidFill>
              <a:schemeClr val="tx1"/>
            </a:solidFill>
            <a:miter lim="800000"/>
            <a:headEnd type="triangle" w="lg" len="lg"/>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4" name="Date Placeholder 3">
            <a:extLst>
              <a:ext uri="{FF2B5EF4-FFF2-40B4-BE49-F238E27FC236}">
                <a16:creationId xmlns:a16="http://schemas.microsoft.com/office/drawing/2014/main" id="{3B5D8C3D-A128-B9AB-B4C1-180B18E46BDA}"/>
              </a:ext>
            </a:extLst>
          </p:cNvPr>
          <p:cNvSpPr>
            <a:spLocks noGrp="1"/>
          </p:cNvSpPr>
          <p:nvPr>
            <p:ph type="dt" sz="half" idx="10"/>
          </p:nvPr>
        </p:nvSpPr>
        <p:spPr/>
        <p:txBody>
          <a:bodyPr/>
          <a:lstStyle/>
          <a:p>
            <a:pPr>
              <a:defRPr/>
            </a:pPr>
            <a:r>
              <a:rPr lang="en-US"/>
              <a:t>RMIT University©2025</a:t>
            </a:r>
            <a:endParaRPr lang="en-AU"/>
          </a:p>
        </p:txBody>
      </p:sp>
      <p:sp>
        <p:nvSpPr>
          <p:cNvPr id="5" name="Footer Placeholder 4">
            <a:extLst>
              <a:ext uri="{FF2B5EF4-FFF2-40B4-BE49-F238E27FC236}">
                <a16:creationId xmlns:a16="http://schemas.microsoft.com/office/drawing/2014/main" id="{5A2B0821-9C1D-977B-1CB9-C1E067EB50C0}"/>
              </a:ext>
            </a:extLst>
          </p:cNvPr>
          <p:cNvSpPr>
            <a:spLocks noGrp="1"/>
          </p:cNvSpPr>
          <p:nvPr>
            <p:ph type="ftr" sz="quarter" idx="11"/>
          </p:nvPr>
        </p:nvSpPr>
        <p:spPr/>
        <p:txBody>
          <a:bodyPr/>
          <a:lstStyle/>
          <a:p>
            <a:pPr>
              <a:defRPr/>
            </a:pPr>
            <a:r>
              <a:rPr lang="en-AU"/>
              <a:t>School of Engineering</a:t>
            </a:r>
          </a:p>
        </p:txBody>
      </p:sp>
      <p:sp>
        <p:nvSpPr>
          <p:cNvPr id="6" name="Slide Number Placeholder 5">
            <a:extLst>
              <a:ext uri="{FF2B5EF4-FFF2-40B4-BE49-F238E27FC236}">
                <a16:creationId xmlns:a16="http://schemas.microsoft.com/office/drawing/2014/main" id="{FA9C2F6D-F334-15C8-ED88-46574E365641}"/>
              </a:ext>
            </a:extLst>
          </p:cNvPr>
          <p:cNvSpPr>
            <a:spLocks noGrp="1"/>
          </p:cNvSpPr>
          <p:nvPr>
            <p:ph type="sldNum" sz="quarter" idx="12"/>
          </p:nvPr>
        </p:nvSpPr>
        <p:spPr/>
        <p:txBody>
          <a:bodyPr/>
          <a:lstStyle/>
          <a:p>
            <a:pPr>
              <a:defRPr/>
            </a:pPr>
            <a:fld id="{B0CB4154-F83A-4A3B-96DD-2DDC198E1D90}" type="slidenum">
              <a:rPr lang="en-AU" altLang="en-US" smtClean="0"/>
              <a:pPr>
                <a:defRPr/>
              </a:pPr>
              <a:t>6</a:t>
            </a:fld>
            <a:endParaRPr lang="en-AU" altLang="en-US"/>
          </a:p>
        </p:txBody>
      </p:sp>
    </p:spTree>
  </p:cSld>
  <p:clrMapOvr>
    <a:masterClrMapping/>
  </p:clrMapOvr>
  <p:transition spd="slow">
    <p:wip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09A2B50B-7744-5A17-887D-7ABA7DAAD298}"/>
              </a:ext>
            </a:extLst>
          </p:cNvPr>
          <p:cNvSpPr/>
          <p:nvPr/>
        </p:nvSpPr>
        <p:spPr bwMode="auto">
          <a:xfrm>
            <a:off x="1198309" y="975541"/>
            <a:ext cx="6594981" cy="5496389"/>
          </a:xfrm>
          <a:prstGeom prst="rect">
            <a:avLst/>
          </a:prstGeom>
          <a:solidFill>
            <a:srgbClr val="CCFF66"/>
          </a:solidFill>
          <a:ln w="127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AU" sz="2400" b="0" i="0" u="none" strike="noStrike" cap="none" normalizeH="0" baseline="0">
              <a:ln>
                <a:noFill/>
              </a:ln>
              <a:solidFill>
                <a:schemeClr val="tx1"/>
              </a:solidFill>
              <a:effectLst/>
              <a:latin typeface="Times New Roman" pitchFamily="18" charset="0"/>
            </a:endParaRPr>
          </a:p>
        </p:txBody>
      </p:sp>
      <p:sp>
        <p:nvSpPr>
          <p:cNvPr id="4" name="TextBox 3"/>
          <p:cNvSpPr txBox="1"/>
          <p:nvPr/>
        </p:nvSpPr>
        <p:spPr>
          <a:xfrm>
            <a:off x="2472248" y="6103240"/>
            <a:ext cx="4047547" cy="400110"/>
          </a:xfrm>
          <a:prstGeom prst="rect">
            <a:avLst/>
          </a:prstGeom>
          <a:noFill/>
          <a:ln>
            <a:noFill/>
          </a:ln>
        </p:spPr>
        <p:txBody>
          <a:bodyPr wrap="square">
            <a:spAutoFit/>
          </a:bodyPr>
          <a:lstStyle/>
          <a:p>
            <a:pPr algn="ctr" fontAlgn="auto">
              <a:spcBef>
                <a:spcPts val="0"/>
              </a:spcBef>
              <a:spcAft>
                <a:spcPts val="0"/>
              </a:spcAft>
              <a:defRPr/>
            </a:pPr>
            <a:r>
              <a:rPr lang="en-AU" sz="2000" dirty="0">
                <a:solidFill>
                  <a:schemeClr val="tx1"/>
                </a:solidFill>
                <a:latin typeface="+mn-lt"/>
                <a:cs typeface="+mn-cs"/>
              </a:rPr>
              <a:t>Driverless Car </a:t>
            </a:r>
            <a:r>
              <a:rPr lang="en-AU" sz="2000" dirty="0">
                <a:solidFill>
                  <a:schemeClr val="tx1"/>
                </a:solidFill>
                <a:latin typeface="+mn-lt"/>
              </a:rPr>
              <a:t>(Level 0 </a:t>
            </a:r>
            <a:r>
              <a:rPr lang="en-AU" sz="2000" dirty="0">
                <a:solidFill>
                  <a:schemeClr val="tx1"/>
                </a:solidFill>
                <a:latin typeface="+mn-lt"/>
                <a:cs typeface="+mn-cs"/>
              </a:rPr>
              <a:t>Function)</a:t>
            </a:r>
          </a:p>
        </p:txBody>
      </p:sp>
      <p:sp>
        <p:nvSpPr>
          <p:cNvPr id="2" name="Title 1"/>
          <p:cNvSpPr>
            <a:spLocks noGrp="1"/>
          </p:cNvSpPr>
          <p:nvPr>
            <p:ph type="title"/>
          </p:nvPr>
        </p:nvSpPr>
        <p:spPr/>
        <p:txBody>
          <a:bodyPr/>
          <a:lstStyle/>
          <a:p>
            <a:r>
              <a:rPr lang="en-AU" sz="2800" dirty="0"/>
              <a:t>Type A System FFBD</a:t>
            </a:r>
            <a:endParaRPr lang="en-AU" dirty="0"/>
          </a:p>
        </p:txBody>
      </p:sp>
      <p:cxnSp>
        <p:nvCxnSpPr>
          <p:cNvPr id="38" name="Elbow Connector 8">
            <a:extLst>
              <a:ext uri="{FF2B5EF4-FFF2-40B4-BE49-F238E27FC236}">
                <a16:creationId xmlns:a16="http://schemas.microsoft.com/office/drawing/2014/main" id="{D1CB120C-57E7-646E-F43D-41FCE75992A3}"/>
              </a:ext>
            </a:extLst>
          </p:cNvPr>
          <p:cNvCxnSpPr>
            <a:cxnSpLocks/>
            <a:endCxn id="3" idx="1"/>
          </p:cNvCxnSpPr>
          <p:nvPr/>
        </p:nvCxnSpPr>
        <p:spPr>
          <a:xfrm>
            <a:off x="198783" y="3583127"/>
            <a:ext cx="1236408" cy="0"/>
          </a:xfrm>
          <a:prstGeom prst="straightConnector1">
            <a:avLst/>
          </a:prstGeom>
          <a:ln w="38100">
            <a:solidFill>
              <a:schemeClr val="tx1"/>
            </a:solidFill>
            <a:headEnd type="none" w="med" len="med"/>
            <a:tailEnd type="triangle" w="lg" len="lg"/>
          </a:ln>
        </p:spPr>
        <p:style>
          <a:lnRef idx="1">
            <a:schemeClr val="accent1"/>
          </a:lnRef>
          <a:fillRef idx="0">
            <a:schemeClr val="accent1"/>
          </a:fillRef>
          <a:effectRef idx="0">
            <a:schemeClr val="accent1"/>
          </a:effectRef>
          <a:fontRef idx="minor">
            <a:schemeClr val="tx1"/>
          </a:fontRef>
        </p:style>
      </p:cxnSp>
      <p:sp>
        <p:nvSpPr>
          <p:cNvPr id="40" name="TextBox 39">
            <a:extLst>
              <a:ext uri="{FF2B5EF4-FFF2-40B4-BE49-F238E27FC236}">
                <a16:creationId xmlns:a16="http://schemas.microsoft.com/office/drawing/2014/main" id="{13B1594C-C33E-EEBA-255A-E4F1B92BC07F}"/>
              </a:ext>
            </a:extLst>
          </p:cNvPr>
          <p:cNvSpPr txBox="1"/>
          <p:nvPr/>
        </p:nvSpPr>
        <p:spPr>
          <a:xfrm>
            <a:off x="-113363" y="2485456"/>
            <a:ext cx="1440160" cy="923330"/>
          </a:xfrm>
          <a:prstGeom prst="rect">
            <a:avLst/>
          </a:prstGeom>
          <a:noFill/>
          <a:ln>
            <a:noFill/>
          </a:ln>
        </p:spPr>
        <p:txBody>
          <a:bodyPr wrap="square">
            <a:spAutoFit/>
          </a:bodyPr>
          <a:lstStyle/>
          <a:p>
            <a:pPr algn="ctr" fontAlgn="auto">
              <a:spcBef>
                <a:spcPts val="0"/>
              </a:spcBef>
              <a:spcAft>
                <a:spcPts val="0"/>
              </a:spcAft>
              <a:defRPr/>
            </a:pPr>
            <a:r>
              <a:rPr lang="en-AU" sz="1800" dirty="0">
                <a:solidFill>
                  <a:schemeClr val="tx1"/>
                </a:solidFill>
                <a:latin typeface="+mn-lt"/>
                <a:cs typeface="+mn-cs"/>
              </a:rPr>
              <a:t>Customer initiated call/order</a:t>
            </a:r>
          </a:p>
        </p:txBody>
      </p:sp>
      <p:sp>
        <p:nvSpPr>
          <p:cNvPr id="11" name="Slide Number Placeholder 10">
            <a:extLst>
              <a:ext uri="{FF2B5EF4-FFF2-40B4-BE49-F238E27FC236}">
                <a16:creationId xmlns:a16="http://schemas.microsoft.com/office/drawing/2014/main" id="{78F35D26-EE10-0959-7845-D638BEE1B05F}"/>
              </a:ext>
            </a:extLst>
          </p:cNvPr>
          <p:cNvSpPr>
            <a:spLocks noGrp="1"/>
          </p:cNvSpPr>
          <p:nvPr>
            <p:ph type="sldNum" sz="quarter" idx="12"/>
          </p:nvPr>
        </p:nvSpPr>
        <p:spPr/>
        <p:txBody>
          <a:bodyPr/>
          <a:lstStyle/>
          <a:p>
            <a:pPr>
              <a:defRPr/>
            </a:pPr>
            <a:fld id="{3822D76F-BCA2-4283-BC46-B195FB1537EE}" type="slidenum">
              <a:rPr lang="en-AU" smtClean="0"/>
              <a:pPr>
                <a:defRPr/>
              </a:pPr>
              <a:t>7</a:t>
            </a:fld>
            <a:endParaRPr lang="en-AU"/>
          </a:p>
        </p:txBody>
      </p:sp>
      <p:sp>
        <p:nvSpPr>
          <p:cNvPr id="3" name="Text Box 18">
            <a:extLst>
              <a:ext uri="{FF2B5EF4-FFF2-40B4-BE49-F238E27FC236}">
                <a16:creationId xmlns:a16="http://schemas.microsoft.com/office/drawing/2014/main" id="{259AA25D-AD2F-D99F-0329-E095941FA824}"/>
              </a:ext>
            </a:extLst>
          </p:cNvPr>
          <p:cNvSpPr txBox="1">
            <a:spLocks noChangeArrowheads="1"/>
          </p:cNvSpPr>
          <p:nvPr/>
        </p:nvSpPr>
        <p:spPr bwMode="auto">
          <a:xfrm>
            <a:off x="1435191" y="2982962"/>
            <a:ext cx="1037057" cy="1200329"/>
          </a:xfrm>
          <a:prstGeom prst="rect">
            <a:avLst/>
          </a:prstGeom>
          <a:noFill/>
          <a:ln w="9525" algn="ctr">
            <a:solidFill>
              <a:schemeClr val="tx1"/>
            </a:solidFill>
            <a:miter lim="800000"/>
            <a:headEnd/>
            <a:tailEnd/>
          </a:ln>
          <a:effectLst/>
          <a:extLst>
            <a:ext uri="{909E8E84-426E-40DD-AFC4-6F175D3DCCD1}">
              <a14:hiddenFill xmlns:a14="http://schemas.microsoft.com/office/drawing/2010/main">
                <a:solidFill>
                  <a:srgbClr val="FFFF66"/>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50000"/>
              </a:spcBef>
              <a:buClr>
                <a:srgbClr val="887E6E"/>
              </a:buClr>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1pPr>
            <a:lvl2pPr marL="742950" indent="-285750">
              <a:spcBef>
                <a:spcPct val="25000"/>
              </a:spcBef>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2pPr>
            <a:lvl3pPr marL="1143000" indent="-228600">
              <a:spcBef>
                <a:spcPct val="25000"/>
              </a:spcBef>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3pPr>
            <a:lvl4pPr marL="1600200" indent="-228600">
              <a:spcBef>
                <a:spcPct val="25000"/>
              </a:spcBef>
              <a:buClr>
                <a:srgbClr val="887E6E"/>
              </a:buClr>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4pPr>
            <a:lvl5pPr marL="2057400" indent="-228600">
              <a:spcBef>
                <a:spcPct val="25000"/>
              </a:spcBef>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5pPr>
            <a:lvl6pPr marL="2514600" indent="-228600" eaLnBrk="0" fontAlgn="base" hangingPunct="0">
              <a:spcBef>
                <a:spcPct val="25000"/>
              </a:spcBef>
              <a:spcAft>
                <a:spcPct val="0"/>
              </a:spcAft>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6pPr>
            <a:lvl7pPr marL="2971800" indent="-228600" eaLnBrk="0" fontAlgn="base" hangingPunct="0">
              <a:spcBef>
                <a:spcPct val="25000"/>
              </a:spcBef>
              <a:spcAft>
                <a:spcPct val="0"/>
              </a:spcAft>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7pPr>
            <a:lvl8pPr marL="3429000" indent="-228600" eaLnBrk="0" fontAlgn="base" hangingPunct="0">
              <a:spcBef>
                <a:spcPct val="25000"/>
              </a:spcBef>
              <a:spcAft>
                <a:spcPct val="0"/>
              </a:spcAft>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8pPr>
            <a:lvl9pPr marL="3886200" indent="-228600" eaLnBrk="0" fontAlgn="base" hangingPunct="0">
              <a:spcBef>
                <a:spcPct val="25000"/>
              </a:spcBef>
              <a:spcAft>
                <a:spcPct val="0"/>
              </a:spcAft>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9pPr>
          </a:lstStyle>
          <a:p>
            <a:pPr algn="ctr" eaLnBrk="1" hangingPunct="1">
              <a:spcBef>
                <a:spcPct val="0"/>
              </a:spcBef>
              <a:buClrTx/>
              <a:buFontTx/>
              <a:buNone/>
            </a:pPr>
            <a:r>
              <a:rPr lang="en-AU" altLang="en-US" sz="1800" dirty="0"/>
              <a:t>F1 – Server and Apps</a:t>
            </a:r>
            <a:endParaRPr lang="en-US" altLang="en-US" sz="1800" dirty="0"/>
          </a:p>
        </p:txBody>
      </p:sp>
      <p:sp>
        <p:nvSpPr>
          <p:cNvPr id="12" name="Text Box 19">
            <a:extLst>
              <a:ext uri="{FF2B5EF4-FFF2-40B4-BE49-F238E27FC236}">
                <a16:creationId xmlns:a16="http://schemas.microsoft.com/office/drawing/2014/main" id="{F348569A-2805-A655-088F-A415C863009E}"/>
              </a:ext>
            </a:extLst>
          </p:cNvPr>
          <p:cNvSpPr txBox="1">
            <a:spLocks noChangeArrowheads="1"/>
          </p:cNvSpPr>
          <p:nvPr/>
        </p:nvSpPr>
        <p:spPr bwMode="auto">
          <a:xfrm>
            <a:off x="3186119" y="1606977"/>
            <a:ext cx="1440160" cy="923330"/>
          </a:xfrm>
          <a:prstGeom prst="rect">
            <a:avLst/>
          </a:prstGeom>
          <a:noFill/>
          <a:ln w="9525" algn="ctr">
            <a:solidFill>
              <a:schemeClr val="tx1"/>
            </a:solidFill>
            <a:miter lim="800000"/>
            <a:headEnd/>
            <a:tailEnd/>
          </a:ln>
          <a:effectLst/>
          <a:extLst>
            <a:ext uri="{909E8E84-426E-40DD-AFC4-6F175D3DCCD1}">
              <a14:hiddenFill xmlns:a14="http://schemas.microsoft.com/office/drawing/2010/main">
                <a:solidFill>
                  <a:srgbClr val="FFFF66"/>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50000"/>
              </a:spcBef>
              <a:buClr>
                <a:srgbClr val="887E6E"/>
              </a:buClr>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1pPr>
            <a:lvl2pPr marL="742950" indent="-285750">
              <a:spcBef>
                <a:spcPct val="25000"/>
              </a:spcBef>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2pPr>
            <a:lvl3pPr marL="1143000" indent="-228600">
              <a:spcBef>
                <a:spcPct val="25000"/>
              </a:spcBef>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3pPr>
            <a:lvl4pPr marL="1600200" indent="-228600">
              <a:spcBef>
                <a:spcPct val="25000"/>
              </a:spcBef>
              <a:buClr>
                <a:srgbClr val="887E6E"/>
              </a:buClr>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4pPr>
            <a:lvl5pPr marL="2057400" indent="-228600">
              <a:spcBef>
                <a:spcPct val="25000"/>
              </a:spcBef>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5pPr>
            <a:lvl6pPr marL="2514600" indent="-228600" eaLnBrk="0" fontAlgn="base" hangingPunct="0">
              <a:spcBef>
                <a:spcPct val="25000"/>
              </a:spcBef>
              <a:spcAft>
                <a:spcPct val="0"/>
              </a:spcAft>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6pPr>
            <a:lvl7pPr marL="2971800" indent="-228600" eaLnBrk="0" fontAlgn="base" hangingPunct="0">
              <a:spcBef>
                <a:spcPct val="25000"/>
              </a:spcBef>
              <a:spcAft>
                <a:spcPct val="0"/>
              </a:spcAft>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7pPr>
            <a:lvl8pPr marL="3429000" indent="-228600" eaLnBrk="0" fontAlgn="base" hangingPunct="0">
              <a:spcBef>
                <a:spcPct val="25000"/>
              </a:spcBef>
              <a:spcAft>
                <a:spcPct val="0"/>
              </a:spcAft>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8pPr>
            <a:lvl9pPr marL="3886200" indent="-228600" eaLnBrk="0" fontAlgn="base" hangingPunct="0">
              <a:spcBef>
                <a:spcPct val="25000"/>
              </a:spcBef>
              <a:spcAft>
                <a:spcPct val="0"/>
              </a:spcAft>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9pPr>
          </a:lstStyle>
          <a:p>
            <a:pPr algn="ctr" eaLnBrk="1" hangingPunct="1">
              <a:spcBef>
                <a:spcPct val="0"/>
              </a:spcBef>
              <a:buClrTx/>
              <a:buFontTx/>
              <a:buNone/>
            </a:pPr>
            <a:r>
              <a:rPr lang="en-AU" altLang="en-US" sz="1800" dirty="0"/>
              <a:t>F2 – In-car customer interaction</a:t>
            </a:r>
            <a:endParaRPr lang="en-US" altLang="en-US" sz="1800" dirty="0"/>
          </a:p>
        </p:txBody>
      </p:sp>
      <p:sp>
        <p:nvSpPr>
          <p:cNvPr id="14" name="Text Box 20">
            <a:extLst>
              <a:ext uri="{FF2B5EF4-FFF2-40B4-BE49-F238E27FC236}">
                <a16:creationId xmlns:a16="http://schemas.microsoft.com/office/drawing/2014/main" id="{BD3E6761-BD50-B0CA-1F73-052586A47A50}"/>
              </a:ext>
            </a:extLst>
          </p:cNvPr>
          <p:cNvSpPr txBox="1">
            <a:spLocks noChangeArrowheads="1"/>
          </p:cNvSpPr>
          <p:nvPr/>
        </p:nvSpPr>
        <p:spPr bwMode="auto">
          <a:xfrm>
            <a:off x="3875533" y="4953472"/>
            <a:ext cx="1492034" cy="923330"/>
          </a:xfrm>
          <a:prstGeom prst="rect">
            <a:avLst/>
          </a:prstGeom>
          <a:noFill/>
          <a:ln w="9525" algn="ctr">
            <a:solidFill>
              <a:schemeClr val="tx1"/>
            </a:solidFill>
            <a:miter lim="800000"/>
            <a:headEnd/>
            <a:tailEnd/>
          </a:ln>
          <a:effectLst/>
          <a:extLst>
            <a:ext uri="{909E8E84-426E-40DD-AFC4-6F175D3DCCD1}">
              <a14:hiddenFill xmlns:a14="http://schemas.microsoft.com/office/drawing/2010/main">
                <a:solidFill>
                  <a:srgbClr val="FFFF66"/>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50000"/>
              </a:spcBef>
              <a:buClr>
                <a:srgbClr val="887E6E"/>
              </a:buClr>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1pPr>
            <a:lvl2pPr marL="742950" indent="-285750">
              <a:spcBef>
                <a:spcPct val="25000"/>
              </a:spcBef>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2pPr>
            <a:lvl3pPr marL="1143000" indent="-228600">
              <a:spcBef>
                <a:spcPct val="25000"/>
              </a:spcBef>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3pPr>
            <a:lvl4pPr marL="1600200" indent="-228600">
              <a:spcBef>
                <a:spcPct val="25000"/>
              </a:spcBef>
              <a:buClr>
                <a:srgbClr val="887E6E"/>
              </a:buClr>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4pPr>
            <a:lvl5pPr marL="2057400" indent="-228600">
              <a:spcBef>
                <a:spcPct val="25000"/>
              </a:spcBef>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5pPr>
            <a:lvl6pPr marL="2514600" indent="-228600" eaLnBrk="0" fontAlgn="base" hangingPunct="0">
              <a:spcBef>
                <a:spcPct val="25000"/>
              </a:spcBef>
              <a:spcAft>
                <a:spcPct val="0"/>
              </a:spcAft>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6pPr>
            <a:lvl7pPr marL="2971800" indent="-228600" eaLnBrk="0" fontAlgn="base" hangingPunct="0">
              <a:spcBef>
                <a:spcPct val="25000"/>
              </a:spcBef>
              <a:spcAft>
                <a:spcPct val="0"/>
              </a:spcAft>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7pPr>
            <a:lvl8pPr marL="3429000" indent="-228600" eaLnBrk="0" fontAlgn="base" hangingPunct="0">
              <a:spcBef>
                <a:spcPct val="25000"/>
              </a:spcBef>
              <a:spcAft>
                <a:spcPct val="0"/>
              </a:spcAft>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8pPr>
            <a:lvl9pPr marL="3886200" indent="-228600" eaLnBrk="0" fontAlgn="base" hangingPunct="0">
              <a:spcBef>
                <a:spcPct val="25000"/>
              </a:spcBef>
              <a:spcAft>
                <a:spcPct val="0"/>
              </a:spcAft>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9pPr>
          </a:lstStyle>
          <a:p>
            <a:pPr algn="ctr" eaLnBrk="1" hangingPunct="1">
              <a:spcBef>
                <a:spcPct val="0"/>
              </a:spcBef>
              <a:buClrTx/>
              <a:buFontTx/>
              <a:buNone/>
            </a:pPr>
            <a:r>
              <a:rPr lang="en-AU" altLang="en-US" sz="1800" dirty="0"/>
              <a:t>F4 – In-van customer interaction</a:t>
            </a:r>
            <a:endParaRPr lang="en-US" altLang="en-US" sz="1800" dirty="0"/>
          </a:p>
        </p:txBody>
      </p:sp>
      <p:sp>
        <p:nvSpPr>
          <p:cNvPr id="15" name="Text Box 19">
            <a:extLst>
              <a:ext uri="{FF2B5EF4-FFF2-40B4-BE49-F238E27FC236}">
                <a16:creationId xmlns:a16="http://schemas.microsoft.com/office/drawing/2014/main" id="{F3DC2B44-BC53-56D0-8F86-8BDBD8897496}"/>
              </a:ext>
            </a:extLst>
          </p:cNvPr>
          <p:cNvSpPr txBox="1">
            <a:spLocks noChangeArrowheads="1"/>
          </p:cNvSpPr>
          <p:nvPr/>
        </p:nvSpPr>
        <p:spPr bwMode="auto">
          <a:xfrm>
            <a:off x="5915946" y="5082247"/>
            <a:ext cx="1390650" cy="646331"/>
          </a:xfrm>
          <a:prstGeom prst="rect">
            <a:avLst/>
          </a:prstGeom>
          <a:noFill/>
          <a:ln w="9525" algn="ctr">
            <a:solidFill>
              <a:schemeClr val="tx1"/>
            </a:solidFill>
            <a:miter lim="800000"/>
            <a:headEnd/>
            <a:tailEnd/>
          </a:ln>
          <a:effectLst/>
          <a:extLst>
            <a:ext uri="{909E8E84-426E-40DD-AFC4-6F175D3DCCD1}">
              <a14:hiddenFill xmlns:a14="http://schemas.microsoft.com/office/drawing/2010/main">
                <a:solidFill>
                  <a:srgbClr val="FFFF66"/>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50000"/>
              </a:spcBef>
              <a:buClr>
                <a:srgbClr val="887E6E"/>
              </a:buClr>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1pPr>
            <a:lvl2pPr marL="742950" indent="-285750">
              <a:spcBef>
                <a:spcPct val="25000"/>
              </a:spcBef>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2pPr>
            <a:lvl3pPr marL="1143000" indent="-228600">
              <a:spcBef>
                <a:spcPct val="25000"/>
              </a:spcBef>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3pPr>
            <a:lvl4pPr marL="1600200" indent="-228600">
              <a:spcBef>
                <a:spcPct val="25000"/>
              </a:spcBef>
              <a:buClr>
                <a:srgbClr val="887E6E"/>
              </a:buClr>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4pPr>
            <a:lvl5pPr marL="2057400" indent="-228600">
              <a:spcBef>
                <a:spcPct val="25000"/>
              </a:spcBef>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5pPr>
            <a:lvl6pPr marL="2514600" indent="-228600" eaLnBrk="0" fontAlgn="base" hangingPunct="0">
              <a:spcBef>
                <a:spcPct val="25000"/>
              </a:spcBef>
              <a:spcAft>
                <a:spcPct val="0"/>
              </a:spcAft>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6pPr>
            <a:lvl7pPr marL="2971800" indent="-228600" eaLnBrk="0" fontAlgn="base" hangingPunct="0">
              <a:spcBef>
                <a:spcPct val="25000"/>
              </a:spcBef>
              <a:spcAft>
                <a:spcPct val="0"/>
              </a:spcAft>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7pPr>
            <a:lvl8pPr marL="3429000" indent="-228600" eaLnBrk="0" fontAlgn="base" hangingPunct="0">
              <a:spcBef>
                <a:spcPct val="25000"/>
              </a:spcBef>
              <a:spcAft>
                <a:spcPct val="0"/>
              </a:spcAft>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8pPr>
            <a:lvl9pPr marL="3886200" indent="-228600" eaLnBrk="0" fontAlgn="base" hangingPunct="0">
              <a:spcBef>
                <a:spcPct val="25000"/>
              </a:spcBef>
              <a:spcAft>
                <a:spcPct val="0"/>
              </a:spcAft>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9pPr>
          </a:lstStyle>
          <a:p>
            <a:pPr algn="ctr" eaLnBrk="1" hangingPunct="1">
              <a:spcBef>
                <a:spcPct val="0"/>
              </a:spcBef>
              <a:buClrTx/>
              <a:buFontTx/>
              <a:buNone/>
            </a:pPr>
            <a:r>
              <a:rPr lang="en-AU" altLang="en-US" sz="1800" dirty="0"/>
              <a:t>F5 – Self-driving van</a:t>
            </a:r>
            <a:endParaRPr lang="en-US" altLang="en-US" sz="1800" dirty="0">
              <a:solidFill>
                <a:schemeClr val="bg1"/>
              </a:solidFill>
            </a:endParaRPr>
          </a:p>
        </p:txBody>
      </p:sp>
      <p:sp>
        <p:nvSpPr>
          <p:cNvPr id="16" name="Text Box 19">
            <a:extLst>
              <a:ext uri="{FF2B5EF4-FFF2-40B4-BE49-F238E27FC236}">
                <a16:creationId xmlns:a16="http://schemas.microsoft.com/office/drawing/2014/main" id="{9DC90480-F5A2-97AD-4DF9-468DDB5A3ADD}"/>
              </a:ext>
            </a:extLst>
          </p:cNvPr>
          <p:cNvSpPr txBox="1">
            <a:spLocks noChangeArrowheads="1"/>
          </p:cNvSpPr>
          <p:nvPr/>
        </p:nvSpPr>
        <p:spPr bwMode="auto">
          <a:xfrm>
            <a:off x="4552454" y="2909168"/>
            <a:ext cx="1292487" cy="646331"/>
          </a:xfrm>
          <a:prstGeom prst="rect">
            <a:avLst/>
          </a:prstGeom>
          <a:noFill/>
          <a:ln w="9525" algn="ctr">
            <a:solidFill>
              <a:schemeClr val="tx1"/>
            </a:solidFill>
            <a:miter lim="800000"/>
            <a:headEnd/>
            <a:tailEnd/>
          </a:ln>
          <a:effectLst/>
          <a:extLst>
            <a:ext uri="{909E8E84-426E-40DD-AFC4-6F175D3DCCD1}">
              <a14:hiddenFill xmlns:a14="http://schemas.microsoft.com/office/drawing/2010/main">
                <a:solidFill>
                  <a:srgbClr val="FFFF66"/>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50000"/>
              </a:spcBef>
              <a:buClr>
                <a:srgbClr val="887E6E"/>
              </a:buClr>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1pPr>
            <a:lvl2pPr marL="742950" indent="-285750">
              <a:spcBef>
                <a:spcPct val="25000"/>
              </a:spcBef>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2pPr>
            <a:lvl3pPr marL="1143000" indent="-228600">
              <a:spcBef>
                <a:spcPct val="25000"/>
              </a:spcBef>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3pPr>
            <a:lvl4pPr marL="1600200" indent="-228600">
              <a:spcBef>
                <a:spcPct val="25000"/>
              </a:spcBef>
              <a:buClr>
                <a:srgbClr val="887E6E"/>
              </a:buClr>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4pPr>
            <a:lvl5pPr marL="2057400" indent="-228600">
              <a:spcBef>
                <a:spcPct val="25000"/>
              </a:spcBef>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5pPr>
            <a:lvl6pPr marL="2514600" indent="-228600" eaLnBrk="0" fontAlgn="base" hangingPunct="0">
              <a:spcBef>
                <a:spcPct val="25000"/>
              </a:spcBef>
              <a:spcAft>
                <a:spcPct val="0"/>
              </a:spcAft>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6pPr>
            <a:lvl7pPr marL="2971800" indent="-228600" eaLnBrk="0" fontAlgn="base" hangingPunct="0">
              <a:spcBef>
                <a:spcPct val="25000"/>
              </a:spcBef>
              <a:spcAft>
                <a:spcPct val="0"/>
              </a:spcAft>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7pPr>
            <a:lvl8pPr marL="3429000" indent="-228600" eaLnBrk="0" fontAlgn="base" hangingPunct="0">
              <a:spcBef>
                <a:spcPct val="25000"/>
              </a:spcBef>
              <a:spcAft>
                <a:spcPct val="0"/>
              </a:spcAft>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8pPr>
            <a:lvl9pPr marL="3886200" indent="-228600" eaLnBrk="0" fontAlgn="base" hangingPunct="0">
              <a:spcBef>
                <a:spcPct val="25000"/>
              </a:spcBef>
              <a:spcAft>
                <a:spcPct val="0"/>
              </a:spcAft>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9pPr>
          </a:lstStyle>
          <a:p>
            <a:pPr algn="ctr" eaLnBrk="1" hangingPunct="1">
              <a:spcBef>
                <a:spcPct val="0"/>
              </a:spcBef>
              <a:buClrTx/>
              <a:buFontTx/>
              <a:buNone/>
            </a:pPr>
            <a:r>
              <a:rPr lang="en-AU" altLang="en-US" sz="1800" dirty="0"/>
              <a:t>F3 – Self driving car</a:t>
            </a:r>
            <a:endParaRPr lang="en-US" altLang="en-US" sz="1800" dirty="0">
              <a:solidFill>
                <a:schemeClr val="bg1"/>
              </a:solidFill>
            </a:endParaRPr>
          </a:p>
        </p:txBody>
      </p:sp>
      <p:cxnSp>
        <p:nvCxnSpPr>
          <p:cNvPr id="8" name="Elbow Connector 8">
            <a:extLst>
              <a:ext uri="{FF2B5EF4-FFF2-40B4-BE49-F238E27FC236}">
                <a16:creationId xmlns:a16="http://schemas.microsoft.com/office/drawing/2014/main" id="{1460FA4E-06DD-8C9E-C2CD-F3242CD021BF}"/>
              </a:ext>
            </a:extLst>
          </p:cNvPr>
          <p:cNvCxnSpPr>
            <a:cxnSpLocks/>
            <a:stCxn id="3" idx="3"/>
          </p:cNvCxnSpPr>
          <p:nvPr/>
        </p:nvCxnSpPr>
        <p:spPr>
          <a:xfrm flipV="1">
            <a:off x="2472248" y="3565360"/>
            <a:ext cx="1403285" cy="17767"/>
          </a:xfrm>
          <a:prstGeom prst="bentConnector3">
            <a:avLst>
              <a:gd name="adj1" fmla="val 50000"/>
            </a:avLst>
          </a:prstGeom>
          <a:ln w="38100">
            <a:solidFill>
              <a:schemeClr val="tx1"/>
            </a:solidFill>
            <a:headEnd type="none" w="med" len="med"/>
            <a:tailEnd type="triangle" w="lg" len="lg"/>
          </a:ln>
        </p:spPr>
        <p:style>
          <a:lnRef idx="1">
            <a:schemeClr val="accent1"/>
          </a:lnRef>
          <a:fillRef idx="0">
            <a:schemeClr val="accent1"/>
          </a:fillRef>
          <a:effectRef idx="0">
            <a:schemeClr val="accent1"/>
          </a:effectRef>
          <a:fontRef idx="minor">
            <a:schemeClr val="tx1"/>
          </a:fontRef>
        </p:style>
      </p:cxnSp>
      <p:cxnSp>
        <p:nvCxnSpPr>
          <p:cNvPr id="52" name="Elbow Connector 8">
            <a:extLst>
              <a:ext uri="{FF2B5EF4-FFF2-40B4-BE49-F238E27FC236}">
                <a16:creationId xmlns:a16="http://schemas.microsoft.com/office/drawing/2014/main" id="{A3300504-448F-6A35-A9BA-44646CF1F61D}"/>
              </a:ext>
            </a:extLst>
          </p:cNvPr>
          <p:cNvCxnSpPr>
            <a:cxnSpLocks/>
          </p:cNvCxnSpPr>
          <p:nvPr/>
        </p:nvCxnSpPr>
        <p:spPr>
          <a:xfrm flipV="1">
            <a:off x="6858152" y="3548859"/>
            <a:ext cx="1778869" cy="7383"/>
          </a:xfrm>
          <a:prstGeom prst="bentConnector3">
            <a:avLst>
              <a:gd name="adj1" fmla="val 50000"/>
            </a:avLst>
          </a:prstGeom>
          <a:ln w="38100">
            <a:solidFill>
              <a:schemeClr val="tx1"/>
            </a:solidFill>
            <a:headEnd type="none" w="med" len="med"/>
            <a:tailEnd type="triangle" w="lg" len="lg"/>
          </a:ln>
        </p:spPr>
        <p:style>
          <a:lnRef idx="1">
            <a:schemeClr val="accent1"/>
          </a:lnRef>
          <a:fillRef idx="0">
            <a:schemeClr val="accent1"/>
          </a:fillRef>
          <a:effectRef idx="0">
            <a:schemeClr val="accent1"/>
          </a:effectRef>
          <a:fontRef idx="minor">
            <a:schemeClr val="tx1"/>
          </a:fontRef>
        </p:style>
      </p:cxnSp>
      <p:cxnSp>
        <p:nvCxnSpPr>
          <p:cNvPr id="57" name="Elbow Connector 8">
            <a:extLst>
              <a:ext uri="{FF2B5EF4-FFF2-40B4-BE49-F238E27FC236}">
                <a16:creationId xmlns:a16="http://schemas.microsoft.com/office/drawing/2014/main" id="{8C0208C4-584C-1A39-C241-8132D398C84B}"/>
              </a:ext>
            </a:extLst>
          </p:cNvPr>
          <p:cNvCxnSpPr>
            <a:cxnSpLocks/>
            <a:stCxn id="12" idx="3"/>
          </p:cNvCxnSpPr>
          <p:nvPr/>
        </p:nvCxnSpPr>
        <p:spPr>
          <a:xfrm flipV="1">
            <a:off x="4626279" y="1853818"/>
            <a:ext cx="1144839" cy="214824"/>
          </a:xfrm>
          <a:prstGeom prst="bentConnector3">
            <a:avLst>
              <a:gd name="adj1" fmla="val 50000"/>
            </a:avLst>
          </a:prstGeom>
          <a:ln w="38100">
            <a:solidFill>
              <a:schemeClr val="tx1"/>
            </a:solidFill>
            <a:headEnd type="none" w="med" len="med"/>
            <a:tailEnd type="triangle" w="lg" len="lg"/>
          </a:ln>
        </p:spPr>
        <p:style>
          <a:lnRef idx="1">
            <a:schemeClr val="accent1"/>
          </a:lnRef>
          <a:fillRef idx="0">
            <a:schemeClr val="accent1"/>
          </a:fillRef>
          <a:effectRef idx="0">
            <a:schemeClr val="accent1"/>
          </a:effectRef>
          <a:fontRef idx="minor">
            <a:schemeClr val="tx1"/>
          </a:fontRef>
        </p:style>
      </p:cxnSp>
      <p:sp>
        <p:nvSpPr>
          <p:cNvPr id="58" name="TextBox 57">
            <a:extLst>
              <a:ext uri="{FF2B5EF4-FFF2-40B4-BE49-F238E27FC236}">
                <a16:creationId xmlns:a16="http://schemas.microsoft.com/office/drawing/2014/main" id="{A61AFCC6-1D80-7A99-D25B-3755E930BACC}"/>
              </a:ext>
            </a:extLst>
          </p:cNvPr>
          <p:cNvSpPr txBox="1"/>
          <p:nvPr/>
        </p:nvSpPr>
        <p:spPr>
          <a:xfrm>
            <a:off x="7701879" y="2367504"/>
            <a:ext cx="1466023" cy="1200329"/>
          </a:xfrm>
          <a:prstGeom prst="rect">
            <a:avLst/>
          </a:prstGeom>
          <a:noFill/>
          <a:ln>
            <a:noFill/>
          </a:ln>
        </p:spPr>
        <p:txBody>
          <a:bodyPr wrap="square">
            <a:spAutoFit/>
          </a:bodyPr>
          <a:lstStyle/>
          <a:p>
            <a:pPr algn="ctr" fontAlgn="auto">
              <a:spcBef>
                <a:spcPts val="0"/>
              </a:spcBef>
              <a:spcAft>
                <a:spcPts val="0"/>
              </a:spcAft>
              <a:defRPr/>
            </a:pPr>
            <a:r>
              <a:rPr lang="en-AU" sz="1800" dirty="0">
                <a:solidFill>
                  <a:schemeClr val="tx1"/>
                </a:solidFill>
                <a:latin typeface="+mn-lt"/>
                <a:cs typeface="+mn-cs"/>
              </a:rPr>
              <a:t>Arrive destination.  Customer alighted</a:t>
            </a:r>
          </a:p>
        </p:txBody>
      </p:sp>
      <p:sp>
        <p:nvSpPr>
          <p:cNvPr id="60" name="TextBox 59">
            <a:extLst>
              <a:ext uri="{FF2B5EF4-FFF2-40B4-BE49-F238E27FC236}">
                <a16:creationId xmlns:a16="http://schemas.microsoft.com/office/drawing/2014/main" id="{5E61ABCA-6099-9436-995B-9FDE009B45ED}"/>
              </a:ext>
            </a:extLst>
          </p:cNvPr>
          <p:cNvSpPr txBox="1"/>
          <p:nvPr/>
        </p:nvSpPr>
        <p:spPr>
          <a:xfrm>
            <a:off x="2559196" y="3286957"/>
            <a:ext cx="1503795" cy="338554"/>
          </a:xfrm>
          <a:prstGeom prst="rect">
            <a:avLst/>
          </a:prstGeom>
          <a:noFill/>
          <a:ln>
            <a:noFill/>
          </a:ln>
        </p:spPr>
        <p:txBody>
          <a:bodyPr wrap="square">
            <a:spAutoFit/>
          </a:bodyPr>
          <a:lstStyle/>
          <a:p>
            <a:pPr algn="ctr" fontAlgn="auto">
              <a:spcBef>
                <a:spcPts val="0"/>
              </a:spcBef>
              <a:spcAft>
                <a:spcPts val="0"/>
              </a:spcAft>
              <a:defRPr/>
            </a:pPr>
            <a:r>
              <a:rPr lang="en-AU" sz="1600" dirty="0">
                <a:solidFill>
                  <a:schemeClr val="tx1"/>
                </a:solidFill>
                <a:latin typeface="+mn-lt"/>
                <a:cs typeface="+mn-cs"/>
              </a:rPr>
              <a:t>Uber style call</a:t>
            </a:r>
          </a:p>
        </p:txBody>
      </p:sp>
      <p:cxnSp>
        <p:nvCxnSpPr>
          <p:cNvPr id="10" name="Elbow Connector 8">
            <a:extLst>
              <a:ext uri="{FF2B5EF4-FFF2-40B4-BE49-F238E27FC236}">
                <a16:creationId xmlns:a16="http://schemas.microsoft.com/office/drawing/2014/main" id="{31441FEB-8F3C-31CA-F230-2564CFB58399}"/>
              </a:ext>
            </a:extLst>
          </p:cNvPr>
          <p:cNvCxnSpPr>
            <a:cxnSpLocks/>
            <a:endCxn id="3" idx="0"/>
          </p:cNvCxnSpPr>
          <p:nvPr/>
        </p:nvCxnSpPr>
        <p:spPr>
          <a:xfrm rot="16200000" flipH="1">
            <a:off x="1207693" y="2236934"/>
            <a:ext cx="1487039" cy="5015"/>
          </a:xfrm>
          <a:prstGeom prst="bentConnector3">
            <a:avLst>
              <a:gd name="adj1" fmla="val 50000"/>
            </a:avLst>
          </a:prstGeom>
          <a:ln w="38100">
            <a:solidFill>
              <a:schemeClr val="tx1"/>
            </a:solidFill>
            <a:headEnd type="none" w="med" len="med"/>
            <a:tailEnd type="triangle" w="lg" len="lg"/>
          </a:ln>
        </p:spPr>
        <p:style>
          <a:lnRef idx="1">
            <a:schemeClr val="accent1"/>
          </a:lnRef>
          <a:fillRef idx="0">
            <a:schemeClr val="accent1"/>
          </a:fillRef>
          <a:effectRef idx="0">
            <a:schemeClr val="accent1"/>
          </a:effectRef>
          <a:fontRef idx="minor">
            <a:schemeClr val="tx1"/>
          </a:fontRef>
        </p:style>
      </p:cxnSp>
      <p:sp>
        <p:nvSpPr>
          <p:cNvPr id="25" name="TextBox 24">
            <a:extLst>
              <a:ext uri="{FF2B5EF4-FFF2-40B4-BE49-F238E27FC236}">
                <a16:creationId xmlns:a16="http://schemas.microsoft.com/office/drawing/2014/main" id="{2ED79E7B-B295-B456-3558-9A70B7B890BA}"/>
              </a:ext>
            </a:extLst>
          </p:cNvPr>
          <p:cNvSpPr txBox="1"/>
          <p:nvPr/>
        </p:nvSpPr>
        <p:spPr>
          <a:xfrm>
            <a:off x="1948705" y="2241958"/>
            <a:ext cx="1163157" cy="584775"/>
          </a:xfrm>
          <a:prstGeom prst="rect">
            <a:avLst/>
          </a:prstGeom>
          <a:noFill/>
          <a:ln>
            <a:noFill/>
          </a:ln>
        </p:spPr>
        <p:txBody>
          <a:bodyPr wrap="square">
            <a:spAutoFit/>
          </a:bodyPr>
          <a:lstStyle/>
          <a:p>
            <a:pPr fontAlgn="auto">
              <a:spcBef>
                <a:spcPts val="0"/>
              </a:spcBef>
              <a:spcAft>
                <a:spcPts val="0"/>
              </a:spcAft>
              <a:defRPr/>
            </a:pPr>
            <a:r>
              <a:rPr lang="en-AU" sz="1600" dirty="0">
                <a:solidFill>
                  <a:schemeClr val="tx1"/>
                </a:solidFill>
                <a:latin typeface="+mn-lt"/>
                <a:cs typeface="+mn-cs"/>
              </a:rPr>
              <a:t>Order completed</a:t>
            </a:r>
          </a:p>
        </p:txBody>
      </p:sp>
      <p:cxnSp>
        <p:nvCxnSpPr>
          <p:cNvPr id="26" name="Elbow Connector 8">
            <a:extLst>
              <a:ext uri="{FF2B5EF4-FFF2-40B4-BE49-F238E27FC236}">
                <a16:creationId xmlns:a16="http://schemas.microsoft.com/office/drawing/2014/main" id="{5491D205-B240-BBE7-AC33-42FF7E82A97C}"/>
              </a:ext>
            </a:extLst>
          </p:cNvPr>
          <p:cNvCxnSpPr>
            <a:cxnSpLocks/>
          </p:cNvCxnSpPr>
          <p:nvPr/>
        </p:nvCxnSpPr>
        <p:spPr>
          <a:xfrm flipV="1">
            <a:off x="6858152" y="4500249"/>
            <a:ext cx="1798486" cy="12916"/>
          </a:xfrm>
          <a:prstGeom prst="bentConnector3">
            <a:avLst>
              <a:gd name="adj1" fmla="val 50000"/>
            </a:avLst>
          </a:prstGeom>
          <a:ln w="38100">
            <a:solidFill>
              <a:schemeClr val="tx1"/>
            </a:solidFill>
            <a:headEnd type="none" w="med" len="med"/>
            <a:tailEnd type="triangle" w="lg" len="lg"/>
          </a:ln>
        </p:spPr>
        <p:style>
          <a:lnRef idx="1">
            <a:schemeClr val="accent1"/>
          </a:lnRef>
          <a:fillRef idx="0">
            <a:schemeClr val="accent1"/>
          </a:fillRef>
          <a:effectRef idx="0">
            <a:schemeClr val="accent1"/>
          </a:effectRef>
          <a:fontRef idx="minor">
            <a:schemeClr val="tx1"/>
          </a:fontRef>
        </p:style>
      </p:cxnSp>
      <p:sp>
        <p:nvSpPr>
          <p:cNvPr id="27" name="TextBox 26">
            <a:extLst>
              <a:ext uri="{FF2B5EF4-FFF2-40B4-BE49-F238E27FC236}">
                <a16:creationId xmlns:a16="http://schemas.microsoft.com/office/drawing/2014/main" id="{ADF4C6AA-6394-327E-1433-363DF3AA81BD}"/>
              </a:ext>
            </a:extLst>
          </p:cNvPr>
          <p:cNvSpPr txBox="1"/>
          <p:nvPr/>
        </p:nvSpPr>
        <p:spPr>
          <a:xfrm>
            <a:off x="7143547" y="4513165"/>
            <a:ext cx="1982053" cy="1200329"/>
          </a:xfrm>
          <a:prstGeom prst="rect">
            <a:avLst/>
          </a:prstGeom>
          <a:noFill/>
          <a:ln>
            <a:noFill/>
          </a:ln>
        </p:spPr>
        <p:txBody>
          <a:bodyPr wrap="square">
            <a:spAutoFit/>
          </a:bodyPr>
          <a:lstStyle/>
          <a:p>
            <a:pPr lvl="1" algn="ctr" fontAlgn="auto">
              <a:spcBef>
                <a:spcPts val="0"/>
              </a:spcBef>
              <a:spcAft>
                <a:spcPts val="0"/>
              </a:spcAft>
              <a:defRPr/>
            </a:pPr>
            <a:r>
              <a:rPr lang="en-AU" sz="1800" dirty="0">
                <a:solidFill>
                  <a:schemeClr val="tx1"/>
                </a:solidFill>
                <a:latin typeface="+mn-lt"/>
              </a:rPr>
              <a:t>C</a:t>
            </a:r>
            <a:r>
              <a:rPr lang="en-AU" sz="1800" dirty="0">
                <a:solidFill>
                  <a:schemeClr val="tx1"/>
                </a:solidFill>
                <a:latin typeface="+mn-lt"/>
                <a:cs typeface="+mn-cs"/>
              </a:rPr>
              <a:t>ustomer bank account debited</a:t>
            </a:r>
          </a:p>
        </p:txBody>
      </p:sp>
      <p:sp>
        <p:nvSpPr>
          <p:cNvPr id="31" name="TextBox 30">
            <a:extLst>
              <a:ext uri="{FF2B5EF4-FFF2-40B4-BE49-F238E27FC236}">
                <a16:creationId xmlns:a16="http://schemas.microsoft.com/office/drawing/2014/main" id="{3E87416C-635E-2D13-EA23-46FDA3925B3D}"/>
              </a:ext>
            </a:extLst>
          </p:cNvPr>
          <p:cNvSpPr txBox="1"/>
          <p:nvPr/>
        </p:nvSpPr>
        <p:spPr>
          <a:xfrm>
            <a:off x="2330786" y="1090747"/>
            <a:ext cx="1186187" cy="584775"/>
          </a:xfrm>
          <a:prstGeom prst="rect">
            <a:avLst/>
          </a:prstGeom>
          <a:noFill/>
          <a:ln>
            <a:noFill/>
          </a:ln>
        </p:spPr>
        <p:txBody>
          <a:bodyPr wrap="square">
            <a:spAutoFit/>
          </a:bodyPr>
          <a:lstStyle/>
          <a:p>
            <a:pPr algn="ctr" fontAlgn="auto">
              <a:spcBef>
                <a:spcPts val="0"/>
              </a:spcBef>
              <a:spcAft>
                <a:spcPts val="0"/>
              </a:spcAft>
              <a:defRPr/>
            </a:pPr>
            <a:r>
              <a:rPr lang="en-AU" sz="1600" dirty="0">
                <a:solidFill>
                  <a:schemeClr val="tx1"/>
                </a:solidFill>
                <a:latin typeface="+mn-lt"/>
                <a:cs typeface="+mn-cs"/>
              </a:rPr>
              <a:t>Passenger in car</a:t>
            </a:r>
          </a:p>
        </p:txBody>
      </p:sp>
      <p:cxnSp>
        <p:nvCxnSpPr>
          <p:cNvPr id="77" name="Elbow Connector 8">
            <a:extLst>
              <a:ext uri="{FF2B5EF4-FFF2-40B4-BE49-F238E27FC236}">
                <a16:creationId xmlns:a16="http://schemas.microsoft.com/office/drawing/2014/main" id="{E34CFD09-4B8A-01D1-CD08-4384769826A3}"/>
              </a:ext>
            </a:extLst>
          </p:cNvPr>
          <p:cNvCxnSpPr>
            <a:cxnSpLocks/>
            <a:endCxn id="12" idx="1"/>
          </p:cNvCxnSpPr>
          <p:nvPr/>
        </p:nvCxnSpPr>
        <p:spPr>
          <a:xfrm rot="16200000" flipH="1">
            <a:off x="2566421" y="1448943"/>
            <a:ext cx="664715" cy="574681"/>
          </a:xfrm>
          <a:prstGeom prst="bentConnector2">
            <a:avLst/>
          </a:prstGeom>
          <a:ln w="38100">
            <a:solidFill>
              <a:schemeClr val="tx1"/>
            </a:solidFill>
            <a:headEnd type="none" w="med" len="med"/>
            <a:tailEnd type="triangle" w="lg" len="lg"/>
          </a:ln>
        </p:spPr>
        <p:style>
          <a:lnRef idx="1">
            <a:schemeClr val="accent1"/>
          </a:lnRef>
          <a:fillRef idx="0">
            <a:schemeClr val="accent1"/>
          </a:fillRef>
          <a:effectRef idx="0">
            <a:schemeClr val="accent1"/>
          </a:effectRef>
          <a:fontRef idx="minor">
            <a:schemeClr val="tx1"/>
          </a:fontRef>
        </p:style>
      </p:cxnSp>
      <p:sp>
        <p:nvSpPr>
          <p:cNvPr id="6" name="Date Placeholder 5">
            <a:extLst>
              <a:ext uri="{FF2B5EF4-FFF2-40B4-BE49-F238E27FC236}">
                <a16:creationId xmlns:a16="http://schemas.microsoft.com/office/drawing/2014/main" id="{7AF8825B-3901-DDE0-757D-5B9B1BF3AF4F}"/>
              </a:ext>
            </a:extLst>
          </p:cNvPr>
          <p:cNvSpPr>
            <a:spLocks noGrp="1"/>
          </p:cNvSpPr>
          <p:nvPr>
            <p:ph type="dt" sz="half" idx="10"/>
          </p:nvPr>
        </p:nvSpPr>
        <p:spPr/>
        <p:txBody>
          <a:bodyPr/>
          <a:lstStyle/>
          <a:p>
            <a:pPr>
              <a:defRPr/>
            </a:pPr>
            <a:r>
              <a:rPr lang="en-US"/>
              <a:t>RMIT University©2025</a:t>
            </a:r>
            <a:endParaRPr lang="en-AU"/>
          </a:p>
        </p:txBody>
      </p:sp>
      <p:sp>
        <p:nvSpPr>
          <p:cNvPr id="9" name="Footer Placeholder 8">
            <a:extLst>
              <a:ext uri="{FF2B5EF4-FFF2-40B4-BE49-F238E27FC236}">
                <a16:creationId xmlns:a16="http://schemas.microsoft.com/office/drawing/2014/main" id="{5A5FC71D-455C-2190-A2E2-AE887531A628}"/>
              </a:ext>
            </a:extLst>
          </p:cNvPr>
          <p:cNvSpPr>
            <a:spLocks noGrp="1"/>
          </p:cNvSpPr>
          <p:nvPr>
            <p:ph type="ftr" sz="quarter" idx="11"/>
          </p:nvPr>
        </p:nvSpPr>
        <p:spPr/>
        <p:txBody>
          <a:bodyPr/>
          <a:lstStyle/>
          <a:p>
            <a:pPr>
              <a:defRPr/>
            </a:pPr>
            <a:r>
              <a:rPr lang="en-AU"/>
              <a:t>School of Engineering</a:t>
            </a:r>
          </a:p>
        </p:txBody>
      </p:sp>
      <p:sp>
        <p:nvSpPr>
          <p:cNvPr id="67" name="TextBox 66">
            <a:extLst>
              <a:ext uri="{FF2B5EF4-FFF2-40B4-BE49-F238E27FC236}">
                <a16:creationId xmlns:a16="http://schemas.microsoft.com/office/drawing/2014/main" id="{A96055DD-F843-17BE-1717-AF7934859D2D}"/>
              </a:ext>
            </a:extLst>
          </p:cNvPr>
          <p:cNvSpPr txBox="1"/>
          <p:nvPr/>
        </p:nvSpPr>
        <p:spPr>
          <a:xfrm>
            <a:off x="4750380" y="1233005"/>
            <a:ext cx="1386416" cy="584775"/>
          </a:xfrm>
          <a:prstGeom prst="rect">
            <a:avLst/>
          </a:prstGeom>
          <a:noFill/>
          <a:ln>
            <a:noFill/>
          </a:ln>
        </p:spPr>
        <p:txBody>
          <a:bodyPr wrap="square">
            <a:spAutoFit/>
          </a:bodyPr>
          <a:lstStyle/>
          <a:p>
            <a:pPr algn="ctr" fontAlgn="auto">
              <a:spcBef>
                <a:spcPts val="0"/>
              </a:spcBef>
              <a:spcAft>
                <a:spcPts val="0"/>
              </a:spcAft>
              <a:defRPr/>
            </a:pPr>
            <a:r>
              <a:rPr lang="en-AU" sz="1600" dirty="0">
                <a:solidFill>
                  <a:schemeClr val="tx1"/>
                </a:solidFill>
                <a:latin typeface="+mn-lt"/>
                <a:cs typeface="+mn-cs"/>
              </a:rPr>
              <a:t>Response to passengers</a:t>
            </a:r>
          </a:p>
        </p:txBody>
      </p:sp>
    </p:spTree>
    <p:extLst>
      <p:ext uri="{BB962C8B-B14F-4D97-AF65-F5344CB8AC3E}">
        <p14:creationId xmlns:p14="http://schemas.microsoft.com/office/powerpoint/2010/main" val="327112089"/>
      </p:ext>
    </p:extLst>
  </p:cSld>
  <p:clrMapOvr>
    <a:masterClrMapping/>
  </p:clrMapOvr>
  <p:transition spd="slow">
    <p:wip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687A6CB-24C4-2303-6992-8E0C44D47E95}"/>
            </a:ext>
          </a:extLst>
        </p:cNvPr>
        <p:cNvGrpSpPr/>
        <p:nvPr/>
      </p:nvGrpSpPr>
      <p:grpSpPr>
        <a:xfrm>
          <a:off x="0" y="0"/>
          <a:ext cx="0" cy="0"/>
          <a:chOff x="0" y="0"/>
          <a:chExt cx="0" cy="0"/>
        </a:xfrm>
      </p:grpSpPr>
      <p:sp>
        <p:nvSpPr>
          <p:cNvPr id="10242" name="Title 1">
            <a:extLst>
              <a:ext uri="{FF2B5EF4-FFF2-40B4-BE49-F238E27FC236}">
                <a16:creationId xmlns:a16="http://schemas.microsoft.com/office/drawing/2014/main" id="{414DDD39-E3CA-D80A-C7C3-7FCB2A185C65}"/>
              </a:ext>
            </a:extLst>
          </p:cNvPr>
          <p:cNvSpPr>
            <a:spLocks noGrp="1" noChangeArrowheads="1"/>
          </p:cNvSpPr>
          <p:nvPr>
            <p:ph type="title"/>
          </p:nvPr>
        </p:nvSpPr>
        <p:spPr>
          <a:xfrm>
            <a:off x="412750" y="1"/>
            <a:ext cx="8229600" cy="655782"/>
          </a:xfrm>
        </p:spPr>
        <p:txBody>
          <a:bodyPr/>
          <a:lstStyle/>
          <a:p>
            <a:r>
              <a:rPr lang="en-AU" altLang="en-US" sz="3200" b="1" dirty="0">
                <a:solidFill>
                  <a:srgbClr val="FF0000"/>
                </a:solidFill>
                <a:ea typeface="ＭＳ Ｐゴシック" panose="020B0600070205080204" pitchFamily="34" charset="-128"/>
              </a:rPr>
              <a:t>Concept of Operations Type B</a:t>
            </a:r>
          </a:p>
        </p:txBody>
      </p:sp>
      <p:sp>
        <p:nvSpPr>
          <p:cNvPr id="10244" name="Slide Number Placeholder 3">
            <a:extLst>
              <a:ext uri="{FF2B5EF4-FFF2-40B4-BE49-F238E27FC236}">
                <a16:creationId xmlns:a16="http://schemas.microsoft.com/office/drawing/2014/main" id="{75F62F95-9CD5-94AD-007D-E5F3E30E4B41}"/>
              </a:ext>
            </a:extLst>
          </p:cNvPr>
          <p:cNvSpPr>
            <a:spLocks noGrp="1" noChangeArrowheads="1"/>
          </p:cNvSpPr>
          <p:nvPr>
            <p:ph type="sldNum" sz="quarter" idx="12"/>
          </p:nvPr>
        </p:nvSpPr>
        <p:spPr>
          <a:xfrm>
            <a:off x="444500" y="6565900"/>
            <a:ext cx="2133600" cy="2159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900">
                <a:solidFill>
                  <a:schemeClr val="bg1"/>
                </a:solidFill>
                <a:latin typeface="Arial" panose="020B0604020202020204" pitchFamily="34" charset="0"/>
                <a:ea typeface="ＭＳ Ｐゴシック" panose="020B0600070205080204" pitchFamily="34" charset="-128"/>
              </a:defRPr>
            </a:lvl1pPr>
            <a:lvl2pPr marL="742950" indent="-285750">
              <a:defRPr sz="900">
                <a:solidFill>
                  <a:schemeClr val="bg1"/>
                </a:solidFill>
                <a:latin typeface="Arial" panose="020B0604020202020204" pitchFamily="34" charset="0"/>
                <a:ea typeface="ＭＳ Ｐゴシック" panose="020B0600070205080204" pitchFamily="34" charset="-128"/>
              </a:defRPr>
            </a:lvl2pPr>
            <a:lvl3pPr marL="1143000" indent="-228600">
              <a:defRPr sz="900">
                <a:solidFill>
                  <a:schemeClr val="bg1"/>
                </a:solidFill>
                <a:latin typeface="Arial" panose="020B0604020202020204" pitchFamily="34" charset="0"/>
                <a:ea typeface="ＭＳ Ｐゴシック" panose="020B0600070205080204" pitchFamily="34" charset="-128"/>
              </a:defRPr>
            </a:lvl3pPr>
            <a:lvl4pPr marL="1600200" indent="-228600">
              <a:defRPr sz="900">
                <a:solidFill>
                  <a:schemeClr val="bg1"/>
                </a:solidFill>
                <a:latin typeface="Arial" panose="020B0604020202020204" pitchFamily="34" charset="0"/>
                <a:ea typeface="ＭＳ Ｐゴシック" panose="020B0600070205080204" pitchFamily="34" charset="-128"/>
              </a:defRPr>
            </a:lvl4pPr>
            <a:lvl5pPr marL="2057400" indent="-228600">
              <a:defRPr sz="900">
                <a:solidFill>
                  <a:schemeClr val="bg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900">
                <a:solidFill>
                  <a:schemeClr val="bg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900">
                <a:solidFill>
                  <a:schemeClr val="bg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900">
                <a:solidFill>
                  <a:schemeClr val="bg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900">
                <a:solidFill>
                  <a:schemeClr val="bg1"/>
                </a:solidFill>
                <a:latin typeface="Arial" panose="020B0604020202020204" pitchFamily="34" charset="0"/>
                <a:ea typeface="ＭＳ Ｐゴシック" panose="020B0600070205080204" pitchFamily="34" charset="-128"/>
              </a:defRPr>
            </a:lvl9pPr>
          </a:lstStyle>
          <a:p>
            <a:pPr algn="l"/>
            <a:fld id="{DA576582-FC93-47BE-A5F6-219C17A7A16A}" type="slidenum">
              <a:rPr lang="en-US" altLang="en-US" sz="1400" smtClean="0">
                <a:solidFill>
                  <a:schemeClr val="tx1"/>
                </a:solidFill>
                <a:latin typeface="Times New Roman" panose="02020603050405020304" pitchFamily="18" charset="0"/>
              </a:rPr>
              <a:pPr algn="l"/>
              <a:t>8</a:t>
            </a:fld>
            <a:endParaRPr lang="en-US" altLang="en-US" sz="1400">
              <a:solidFill>
                <a:schemeClr val="tx1"/>
              </a:solidFill>
              <a:latin typeface="Times New Roman" panose="02020603050405020304" pitchFamily="18" charset="0"/>
            </a:endParaRPr>
          </a:p>
        </p:txBody>
      </p:sp>
      <p:sp>
        <p:nvSpPr>
          <p:cNvPr id="2" name="Date Placeholder 1">
            <a:extLst>
              <a:ext uri="{FF2B5EF4-FFF2-40B4-BE49-F238E27FC236}">
                <a16:creationId xmlns:a16="http://schemas.microsoft.com/office/drawing/2014/main" id="{F352CF24-5B52-5FE1-99AB-8D2D8B03FA36}"/>
              </a:ext>
            </a:extLst>
          </p:cNvPr>
          <p:cNvSpPr>
            <a:spLocks noGrp="1"/>
          </p:cNvSpPr>
          <p:nvPr>
            <p:ph type="dt" sz="half" idx="10"/>
          </p:nvPr>
        </p:nvSpPr>
        <p:spPr/>
        <p:txBody>
          <a:bodyPr/>
          <a:lstStyle/>
          <a:p>
            <a:pPr>
              <a:defRPr/>
            </a:pPr>
            <a:r>
              <a:rPr lang="en-US"/>
              <a:t>RMIT University©2025</a:t>
            </a:r>
            <a:endParaRPr lang="en-AU"/>
          </a:p>
        </p:txBody>
      </p:sp>
      <p:sp>
        <p:nvSpPr>
          <p:cNvPr id="3" name="Footer Placeholder 2">
            <a:extLst>
              <a:ext uri="{FF2B5EF4-FFF2-40B4-BE49-F238E27FC236}">
                <a16:creationId xmlns:a16="http://schemas.microsoft.com/office/drawing/2014/main" id="{D88D68CA-6030-6ABF-5BD1-E8D8825B3136}"/>
              </a:ext>
            </a:extLst>
          </p:cNvPr>
          <p:cNvSpPr>
            <a:spLocks noGrp="1"/>
          </p:cNvSpPr>
          <p:nvPr>
            <p:ph type="ftr" sz="quarter" idx="11"/>
          </p:nvPr>
        </p:nvSpPr>
        <p:spPr/>
        <p:txBody>
          <a:bodyPr/>
          <a:lstStyle/>
          <a:p>
            <a:pPr>
              <a:defRPr/>
            </a:pPr>
            <a:r>
              <a:rPr lang="en-AU"/>
              <a:t>School of Engineering</a:t>
            </a:r>
          </a:p>
        </p:txBody>
      </p:sp>
      <p:sp>
        <p:nvSpPr>
          <p:cNvPr id="10243" name="Content Placeholder 2">
            <a:extLst>
              <a:ext uri="{FF2B5EF4-FFF2-40B4-BE49-F238E27FC236}">
                <a16:creationId xmlns:a16="http://schemas.microsoft.com/office/drawing/2014/main" id="{5650BCCA-4583-59DB-D6E1-800473C4DD7E}"/>
              </a:ext>
            </a:extLst>
          </p:cNvPr>
          <p:cNvSpPr>
            <a:spLocks noGrp="1" noChangeArrowheads="1"/>
          </p:cNvSpPr>
          <p:nvPr>
            <p:ph idx="1"/>
          </p:nvPr>
        </p:nvSpPr>
        <p:spPr>
          <a:xfrm>
            <a:off x="380999" y="655783"/>
            <a:ext cx="8522855" cy="6202217"/>
          </a:xfrm>
          <a:solidFill>
            <a:schemeClr val="bg1"/>
          </a:solidFill>
          <a:ln>
            <a:solidFill>
              <a:schemeClr val="bg1"/>
            </a:solidFill>
          </a:ln>
        </p:spPr>
        <p:txBody>
          <a:bodyPr/>
          <a:lstStyle/>
          <a:p>
            <a:pPr marL="342900" indent="-342900">
              <a:spcBef>
                <a:spcPts val="0"/>
              </a:spcBef>
              <a:buFont typeface="+mj-lt"/>
              <a:buAutoNum type="arabicPeriod"/>
            </a:pPr>
            <a:r>
              <a:rPr lang="en-US" altLang="en-US" dirty="0">
                <a:ea typeface="ＭＳ Ｐゴシック" panose="020B0600070205080204" pitchFamily="34" charset="-128"/>
              </a:rPr>
              <a:t>On a phone Apps, user enters desired destination and number of standard goods boxes, press submit.</a:t>
            </a:r>
          </a:p>
          <a:p>
            <a:pPr marL="342900" indent="-342900">
              <a:spcBef>
                <a:spcPts val="0"/>
              </a:spcBef>
              <a:buFont typeface="+mj-lt"/>
              <a:buAutoNum type="arabicPeriod"/>
            </a:pPr>
            <a:r>
              <a:rPr lang="en-US" altLang="en-US" dirty="0">
                <a:ea typeface="ＭＳ Ｐゴシック" panose="020B0600070205080204" pitchFamily="34" charset="-128"/>
              </a:rPr>
              <a:t>The phone Apps sends entered information and user location data to a central server.</a:t>
            </a:r>
          </a:p>
          <a:p>
            <a:pPr marL="342900" indent="-342900">
              <a:spcBef>
                <a:spcPts val="0"/>
              </a:spcBef>
              <a:buFont typeface="+mj-lt"/>
              <a:buAutoNum type="arabicPeriod"/>
            </a:pPr>
            <a:r>
              <a:rPr lang="en-US" altLang="en-US" dirty="0">
                <a:ea typeface="ＭＳ Ｐゴシック" panose="020B0600070205080204" pitchFamily="34" charset="-128"/>
              </a:rPr>
              <a:t>The central server commands one driverless van (optimized with routes and capacity) to the user’s location.  The driverless van locates the user’s phone location and stops in front of the user.</a:t>
            </a:r>
          </a:p>
          <a:p>
            <a:pPr marL="342900" indent="-342900">
              <a:spcBef>
                <a:spcPts val="0"/>
              </a:spcBef>
              <a:buFont typeface="+mj-lt"/>
              <a:buAutoNum type="arabicPeriod"/>
            </a:pPr>
            <a:r>
              <a:rPr lang="en-US" altLang="en-US" dirty="0">
                <a:ea typeface="ＭＳ Ｐゴシック" panose="020B0600070205080204" pitchFamily="34" charset="-128"/>
              </a:rPr>
              <a:t>User opens the van door (side and back) and loads with goods boxes according to loading plan on user’s Apps and guided by an in-van pointing facility.</a:t>
            </a:r>
          </a:p>
          <a:p>
            <a:pPr marL="342900" indent="-342900">
              <a:spcBef>
                <a:spcPts val="0"/>
              </a:spcBef>
              <a:buFont typeface="+mj-lt"/>
              <a:buAutoNum type="arabicPeriod"/>
            </a:pPr>
            <a:r>
              <a:rPr lang="en-US" altLang="en-US" dirty="0">
                <a:ea typeface="ＭＳ Ｐゴシック" panose="020B0600070205080204" pitchFamily="34" charset="-128"/>
              </a:rPr>
              <a:t>User secures goods boxes with belts on van.  Van confirms secured with LED notice.</a:t>
            </a:r>
          </a:p>
          <a:p>
            <a:pPr marL="342900" indent="-342900">
              <a:spcBef>
                <a:spcPts val="0"/>
              </a:spcBef>
              <a:buFont typeface="+mj-lt"/>
              <a:buAutoNum type="arabicPeriod"/>
            </a:pPr>
            <a:r>
              <a:rPr lang="en-US" altLang="en-US" dirty="0">
                <a:ea typeface="ＭＳ Ｐゴシック" panose="020B0600070205080204" pitchFamily="34" charset="-128"/>
              </a:rPr>
              <a:t>User closes all doors, steps away.</a:t>
            </a:r>
          </a:p>
          <a:p>
            <a:pPr marL="342900" indent="-342900">
              <a:spcBef>
                <a:spcPts val="0"/>
              </a:spcBef>
              <a:buFont typeface="+mj-lt"/>
              <a:buAutoNum type="arabicPeriod"/>
            </a:pPr>
            <a:r>
              <a:rPr lang="en-US" altLang="en-US" dirty="0">
                <a:ea typeface="ＭＳ Ｐゴシック" panose="020B0600070205080204" pitchFamily="34" charset="-128"/>
              </a:rPr>
              <a:t>Driverless van starts journey to next destination.</a:t>
            </a:r>
          </a:p>
          <a:p>
            <a:pPr marL="342900" indent="-342900">
              <a:spcBef>
                <a:spcPts val="0"/>
              </a:spcBef>
              <a:buFont typeface="+mj-lt"/>
              <a:buAutoNum type="arabicPeriod"/>
            </a:pPr>
            <a:r>
              <a:rPr lang="en-US" altLang="en-US" dirty="0">
                <a:ea typeface="ＭＳ Ｐゴシック" panose="020B0600070205080204" pitchFamily="34" charset="-128"/>
              </a:rPr>
              <a:t>Driverless van arrives next destination (assume delivery location) and stops at side of road.  User opens the van door (side and back), releases belts and unloads goods according to user’s Apps and guided by an in-van </a:t>
            </a:r>
            <a:r>
              <a:rPr lang="en-US" altLang="en-US" dirty="0" err="1">
                <a:ea typeface="ＭＳ Ｐゴシック" panose="020B0600070205080204" pitchFamily="34" charset="-128"/>
              </a:rPr>
              <a:t>poniting</a:t>
            </a:r>
            <a:r>
              <a:rPr lang="en-US" altLang="en-US" dirty="0">
                <a:ea typeface="ＭＳ Ｐゴシック" panose="020B0600070205080204" pitchFamily="34" charset="-128"/>
              </a:rPr>
              <a:t> facility.</a:t>
            </a:r>
          </a:p>
          <a:p>
            <a:pPr marL="342900" indent="-342900">
              <a:spcBef>
                <a:spcPts val="0"/>
              </a:spcBef>
              <a:buFont typeface="+mj-lt"/>
              <a:buAutoNum type="arabicPeriod"/>
            </a:pPr>
            <a:r>
              <a:rPr lang="en-US" altLang="en-US" dirty="0">
                <a:ea typeface="ＭＳ Ｐゴシック" panose="020B0600070205080204" pitchFamily="34" charset="-128"/>
              </a:rPr>
              <a:t>After all relevant goods unloaded, user closes all doors and steps away.</a:t>
            </a:r>
          </a:p>
          <a:p>
            <a:pPr marL="342900" indent="-342900">
              <a:spcBef>
                <a:spcPts val="0"/>
              </a:spcBef>
              <a:buFont typeface="+mj-lt"/>
              <a:buAutoNum type="arabicPeriod"/>
            </a:pPr>
            <a:r>
              <a:rPr lang="en-US" altLang="en-US" dirty="0">
                <a:ea typeface="ＭＳ Ｐゴシック" panose="020B0600070205080204" pitchFamily="34" charset="-128"/>
              </a:rPr>
              <a:t>Driverless van starts journey to next destination.</a:t>
            </a:r>
          </a:p>
          <a:p>
            <a:pPr marL="342900" indent="-342900">
              <a:spcBef>
                <a:spcPts val="0"/>
              </a:spcBef>
              <a:buFont typeface="+mj-lt"/>
              <a:buAutoNum type="arabicPeriod"/>
            </a:pPr>
            <a:r>
              <a:rPr lang="en-US" altLang="en-US" dirty="0">
                <a:ea typeface="ＭＳ Ｐゴシック" panose="020B0600070205080204" pitchFamily="34" charset="-128"/>
              </a:rPr>
              <a:t>User’s phone receives message confirming delivery complete and fees deducted from user’s registered account.</a:t>
            </a:r>
          </a:p>
          <a:p>
            <a:pPr>
              <a:spcBef>
                <a:spcPts val="0"/>
              </a:spcBef>
              <a:defRPr/>
            </a:pPr>
            <a:endParaRPr lang="en-AU" altLang="en-US" dirty="0">
              <a:ea typeface="ＭＳ Ｐゴシック" panose="020B0600070205080204" pitchFamily="34" charset="-128"/>
            </a:endParaRPr>
          </a:p>
          <a:p>
            <a:pPr marL="781050" lvl="1" indent="-457200">
              <a:spcBef>
                <a:spcPts val="0"/>
              </a:spcBef>
              <a:buFont typeface="+mj-lt"/>
              <a:buAutoNum type="alphaUcPeriod"/>
              <a:defRPr/>
            </a:pPr>
            <a:endParaRPr lang="en-AU" altLang="en-US" dirty="0"/>
          </a:p>
        </p:txBody>
      </p:sp>
    </p:spTree>
    <p:extLst>
      <p:ext uri="{BB962C8B-B14F-4D97-AF65-F5344CB8AC3E}">
        <p14:creationId xmlns:p14="http://schemas.microsoft.com/office/powerpoint/2010/main" val="2213971467"/>
      </p:ext>
    </p:extLst>
  </p:cSld>
  <p:clrMapOvr>
    <a:masterClrMapping/>
  </p:clrMapOvr>
  <p:transition spd="slow">
    <p:wipe/>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621CCC6-85DF-B5EC-D347-582ED800DCF6}"/>
            </a:ext>
          </a:extLst>
        </p:cNvPr>
        <p:cNvGrpSpPr/>
        <p:nvPr/>
      </p:nvGrpSpPr>
      <p:grpSpPr>
        <a:xfrm>
          <a:off x="0" y="0"/>
          <a:ext cx="0" cy="0"/>
          <a:chOff x="0" y="0"/>
          <a:chExt cx="0" cy="0"/>
        </a:xfrm>
      </p:grpSpPr>
      <p:sp>
        <p:nvSpPr>
          <p:cNvPr id="12290" name="Rectangle 2">
            <a:extLst>
              <a:ext uri="{FF2B5EF4-FFF2-40B4-BE49-F238E27FC236}">
                <a16:creationId xmlns:a16="http://schemas.microsoft.com/office/drawing/2014/main" id="{03425F84-1E3D-EBFA-0BC0-06F07AF4A48F}"/>
              </a:ext>
            </a:extLst>
          </p:cNvPr>
          <p:cNvSpPr>
            <a:spLocks noGrp="1" noChangeArrowheads="1"/>
          </p:cNvSpPr>
          <p:nvPr>
            <p:ph type="title"/>
          </p:nvPr>
        </p:nvSpPr>
        <p:spPr/>
        <p:txBody>
          <a:bodyPr/>
          <a:lstStyle/>
          <a:p>
            <a:r>
              <a:rPr lang="en-AU" altLang="en-US" sz="3200" dirty="0">
                <a:ea typeface="ＭＳ Ｐゴシック" panose="020B0600070205080204" pitchFamily="34" charset="-128"/>
              </a:rPr>
              <a:t>Hierarchy of Functions – Driverless Car System</a:t>
            </a:r>
            <a:endParaRPr lang="en-US" altLang="en-US" sz="3200" dirty="0">
              <a:ea typeface="ＭＳ Ｐゴシック" panose="020B0600070205080204" pitchFamily="34" charset="-128"/>
            </a:endParaRPr>
          </a:p>
        </p:txBody>
      </p:sp>
      <p:sp>
        <p:nvSpPr>
          <p:cNvPr id="12291" name="Text Box 3">
            <a:extLst>
              <a:ext uri="{FF2B5EF4-FFF2-40B4-BE49-F238E27FC236}">
                <a16:creationId xmlns:a16="http://schemas.microsoft.com/office/drawing/2014/main" id="{317D6FA5-697D-7A66-8D7B-0EC027667F4E}"/>
              </a:ext>
            </a:extLst>
          </p:cNvPr>
          <p:cNvSpPr txBox="1">
            <a:spLocks noChangeArrowheads="1"/>
          </p:cNvSpPr>
          <p:nvPr/>
        </p:nvSpPr>
        <p:spPr bwMode="auto">
          <a:xfrm>
            <a:off x="2382606" y="1820783"/>
            <a:ext cx="3471863" cy="707886"/>
          </a:xfrm>
          <a:prstGeom prst="rect">
            <a:avLst/>
          </a:prstGeom>
          <a:noFill/>
          <a:ln w="9525" algn="ctr">
            <a:solidFill>
              <a:schemeClr val="tx1"/>
            </a:solidFill>
            <a:miter lim="800000"/>
            <a:headEnd/>
            <a:tailEnd/>
          </a:ln>
          <a:effectLst/>
          <a:extLst>
            <a:ext uri="{909E8E84-426E-40DD-AFC4-6F175D3DCCD1}">
              <a14:hiddenFill xmlns:a14="http://schemas.microsoft.com/office/drawing/2010/main">
                <a:solidFill>
                  <a:srgbClr val="FF66CC"/>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50000"/>
              </a:spcBef>
              <a:buClr>
                <a:srgbClr val="887E6E"/>
              </a:buClr>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1pPr>
            <a:lvl2pPr marL="742950" indent="-285750">
              <a:spcBef>
                <a:spcPct val="25000"/>
              </a:spcBef>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2pPr>
            <a:lvl3pPr marL="1143000" indent="-228600">
              <a:spcBef>
                <a:spcPct val="25000"/>
              </a:spcBef>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3pPr>
            <a:lvl4pPr marL="1600200" indent="-228600">
              <a:spcBef>
                <a:spcPct val="25000"/>
              </a:spcBef>
              <a:buClr>
                <a:srgbClr val="887E6E"/>
              </a:buClr>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4pPr>
            <a:lvl5pPr marL="2057400" indent="-228600">
              <a:spcBef>
                <a:spcPct val="25000"/>
              </a:spcBef>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5pPr>
            <a:lvl6pPr marL="2514600" indent="-228600" eaLnBrk="0" fontAlgn="base" hangingPunct="0">
              <a:spcBef>
                <a:spcPct val="25000"/>
              </a:spcBef>
              <a:spcAft>
                <a:spcPct val="0"/>
              </a:spcAft>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6pPr>
            <a:lvl7pPr marL="2971800" indent="-228600" eaLnBrk="0" fontAlgn="base" hangingPunct="0">
              <a:spcBef>
                <a:spcPct val="25000"/>
              </a:spcBef>
              <a:spcAft>
                <a:spcPct val="0"/>
              </a:spcAft>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7pPr>
            <a:lvl8pPr marL="3429000" indent="-228600" eaLnBrk="0" fontAlgn="base" hangingPunct="0">
              <a:spcBef>
                <a:spcPct val="25000"/>
              </a:spcBef>
              <a:spcAft>
                <a:spcPct val="0"/>
              </a:spcAft>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8pPr>
            <a:lvl9pPr marL="3886200" indent="-228600" eaLnBrk="0" fontAlgn="base" hangingPunct="0">
              <a:spcBef>
                <a:spcPct val="25000"/>
              </a:spcBef>
              <a:spcAft>
                <a:spcPct val="0"/>
              </a:spcAft>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9pPr>
          </a:lstStyle>
          <a:p>
            <a:pPr algn="ctr" eaLnBrk="1" hangingPunct="1">
              <a:spcBef>
                <a:spcPct val="0"/>
              </a:spcBef>
              <a:buClrTx/>
              <a:buFontTx/>
              <a:buNone/>
            </a:pPr>
            <a:r>
              <a:rPr lang="en-AU" altLang="en-US" sz="2000" dirty="0"/>
              <a:t>F0 – To transport people without on-board personnel</a:t>
            </a:r>
            <a:endParaRPr lang="en-US" altLang="en-US" sz="2000" dirty="0"/>
          </a:p>
        </p:txBody>
      </p:sp>
      <p:sp>
        <p:nvSpPr>
          <p:cNvPr id="12292" name="Text Box 18">
            <a:extLst>
              <a:ext uri="{FF2B5EF4-FFF2-40B4-BE49-F238E27FC236}">
                <a16:creationId xmlns:a16="http://schemas.microsoft.com/office/drawing/2014/main" id="{A3CEC133-61EF-54FD-D179-B5EBED18D4B3}"/>
              </a:ext>
            </a:extLst>
          </p:cNvPr>
          <p:cNvSpPr txBox="1">
            <a:spLocks noChangeArrowheads="1"/>
          </p:cNvSpPr>
          <p:nvPr/>
        </p:nvSpPr>
        <p:spPr bwMode="auto">
          <a:xfrm>
            <a:off x="311150" y="4135438"/>
            <a:ext cx="1255714" cy="1015663"/>
          </a:xfrm>
          <a:prstGeom prst="rect">
            <a:avLst/>
          </a:prstGeom>
          <a:noFill/>
          <a:ln w="9525" algn="ctr">
            <a:solidFill>
              <a:schemeClr val="tx1"/>
            </a:solidFill>
            <a:miter lim="800000"/>
            <a:headEnd/>
            <a:tailEnd/>
          </a:ln>
          <a:effectLst/>
          <a:extLst>
            <a:ext uri="{909E8E84-426E-40DD-AFC4-6F175D3DCCD1}">
              <a14:hiddenFill xmlns:a14="http://schemas.microsoft.com/office/drawing/2010/main">
                <a:solidFill>
                  <a:srgbClr val="FFFF66"/>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50000"/>
              </a:spcBef>
              <a:buClr>
                <a:srgbClr val="887E6E"/>
              </a:buClr>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1pPr>
            <a:lvl2pPr marL="742950" indent="-285750">
              <a:spcBef>
                <a:spcPct val="25000"/>
              </a:spcBef>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2pPr>
            <a:lvl3pPr marL="1143000" indent="-228600">
              <a:spcBef>
                <a:spcPct val="25000"/>
              </a:spcBef>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3pPr>
            <a:lvl4pPr marL="1600200" indent="-228600">
              <a:spcBef>
                <a:spcPct val="25000"/>
              </a:spcBef>
              <a:buClr>
                <a:srgbClr val="887E6E"/>
              </a:buClr>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4pPr>
            <a:lvl5pPr marL="2057400" indent="-228600">
              <a:spcBef>
                <a:spcPct val="25000"/>
              </a:spcBef>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5pPr>
            <a:lvl6pPr marL="2514600" indent="-228600" eaLnBrk="0" fontAlgn="base" hangingPunct="0">
              <a:spcBef>
                <a:spcPct val="25000"/>
              </a:spcBef>
              <a:spcAft>
                <a:spcPct val="0"/>
              </a:spcAft>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6pPr>
            <a:lvl7pPr marL="2971800" indent="-228600" eaLnBrk="0" fontAlgn="base" hangingPunct="0">
              <a:spcBef>
                <a:spcPct val="25000"/>
              </a:spcBef>
              <a:spcAft>
                <a:spcPct val="0"/>
              </a:spcAft>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7pPr>
            <a:lvl8pPr marL="3429000" indent="-228600" eaLnBrk="0" fontAlgn="base" hangingPunct="0">
              <a:spcBef>
                <a:spcPct val="25000"/>
              </a:spcBef>
              <a:spcAft>
                <a:spcPct val="0"/>
              </a:spcAft>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8pPr>
            <a:lvl9pPr marL="3886200" indent="-228600" eaLnBrk="0" fontAlgn="base" hangingPunct="0">
              <a:spcBef>
                <a:spcPct val="25000"/>
              </a:spcBef>
              <a:spcAft>
                <a:spcPct val="0"/>
              </a:spcAft>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9pPr>
          </a:lstStyle>
          <a:p>
            <a:pPr algn="ctr" eaLnBrk="1" hangingPunct="1">
              <a:spcBef>
                <a:spcPct val="0"/>
              </a:spcBef>
              <a:buClrTx/>
              <a:buFontTx/>
              <a:buNone/>
            </a:pPr>
            <a:r>
              <a:rPr lang="en-AU" altLang="en-US" sz="2000" dirty="0"/>
              <a:t>F1 – Server and Apps</a:t>
            </a:r>
            <a:endParaRPr lang="en-US" altLang="en-US" sz="2000" dirty="0"/>
          </a:p>
        </p:txBody>
      </p:sp>
      <p:sp>
        <p:nvSpPr>
          <p:cNvPr id="12293" name="Text Box 19">
            <a:extLst>
              <a:ext uri="{FF2B5EF4-FFF2-40B4-BE49-F238E27FC236}">
                <a16:creationId xmlns:a16="http://schemas.microsoft.com/office/drawing/2014/main" id="{5C255446-D132-06BB-266E-08E7F59F75C4}"/>
              </a:ext>
            </a:extLst>
          </p:cNvPr>
          <p:cNvSpPr txBox="1">
            <a:spLocks noChangeArrowheads="1"/>
          </p:cNvSpPr>
          <p:nvPr/>
        </p:nvSpPr>
        <p:spPr bwMode="auto">
          <a:xfrm>
            <a:off x="1931180" y="4132263"/>
            <a:ext cx="1928738" cy="1631216"/>
          </a:xfrm>
          <a:prstGeom prst="rect">
            <a:avLst/>
          </a:prstGeom>
          <a:noFill/>
          <a:ln w="9525" algn="ctr">
            <a:solidFill>
              <a:schemeClr val="tx1"/>
            </a:solidFill>
            <a:miter lim="800000"/>
            <a:headEnd/>
            <a:tailEnd/>
          </a:ln>
          <a:effectLst/>
          <a:extLst>
            <a:ext uri="{909E8E84-426E-40DD-AFC4-6F175D3DCCD1}">
              <a14:hiddenFill xmlns:a14="http://schemas.microsoft.com/office/drawing/2010/main">
                <a:solidFill>
                  <a:srgbClr val="FFFF66"/>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50000"/>
              </a:spcBef>
              <a:buClr>
                <a:srgbClr val="887E6E"/>
              </a:buClr>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1pPr>
            <a:lvl2pPr marL="742950" indent="-285750">
              <a:spcBef>
                <a:spcPct val="25000"/>
              </a:spcBef>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2pPr>
            <a:lvl3pPr marL="1143000" indent="-228600">
              <a:spcBef>
                <a:spcPct val="25000"/>
              </a:spcBef>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3pPr>
            <a:lvl4pPr marL="1600200" indent="-228600">
              <a:spcBef>
                <a:spcPct val="25000"/>
              </a:spcBef>
              <a:buClr>
                <a:srgbClr val="887E6E"/>
              </a:buClr>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4pPr>
            <a:lvl5pPr marL="2057400" indent="-228600">
              <a:spcBef>
                <a:spcPct val="25000"/>
              </a:spcBef>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5pPr>
            <a:lvl6pPr marL="2514600" indent="-228600" eaLnBrk="0" fontAlgn="base" hangingPunct="0">
              <a:spcBef>
                <a:spcPct val="25000"/>
              </a:spcBef>
              <a:spcAft>
                <a:spcPct val="0"/>
              </a:spcAft>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6pPr>
            <a:lvl7pPr marL="2971800" indent="-228600" eaLnBrk="0" fontAlgn="base" hangingPunct="0">
              <a:spcBef>
                <a:spcPct val="25000"/>
              </a:spcBef>
              <a:spcAft>
                <a:spcPct val="0"/>
              </a:spcAft>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7pPr>
            <a:lvl8pPr marL="3429000" indent="-228600" eaLnBrk="0" fontAlgn="base" hangingPunct="0">
              <a:spcBef>
                <a:spcPct val="25000"/>
              </a:spcBef>
              <a:spcAft>
                <a:spcPct val="0"/>
              </a:spcAft>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8pPr>
            <a:lvl9pPr marL="3886200" indent="-228600" eaLnBrk="0" fontAlgn="base" hangingPunct="0">
              <a:spcBef>
                <a:spcPct val="25000"/>
              </a:spcBef>
              <a:spcAft>
                <a:spcPct val="0"/>
              </a:spcAft>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9pPr>
          </a:lstStyle>
          <a:p>
            <a:pPr algn="ctr" eaLnBrk="1" hangingPunct="1">
              <a:spcBef>
                <a:spcPct val="0"/>
              </a:spcBef>
              <a:buClrTx/>
              <a:buFontTx/>
              <a:buNone/>
            </a:pPr>
            <a:r>
              <a:rPr lang="en-AU" altLang="en-US" sz="2000" dirty="0"/>
              <a:t>F2 – In-car customer interaction</a:t>
            </a:r>
          </a:p>
          <a:p>
            <a:pPr algn="ctr" eaLnBrk="1" hangingPunct="1">
              <a:spcBef>
                <a:spcPct val="0"/>
              </a:spcBef>
              <a:buClrTx/>
              <a:buFontTx/>
              <a:buNone/>
            </a:pPr>
            <a:r>
              <a:rPr lang="en-AU" altLang="en-US" sz="2000" dirty="0"/>
              <a:t>(AI conversational)</a:t>
            </a:r>
            <a:endParaRPr lang="en-US" altLang="en-US" sz="2000" dirty="0"/>
          </a:p>
        </p:txBody>
      </p:sp>
      <p:sp>
        <p:nvSpPr>
          <p:cNvPr id="12294" name="Text Box 20">
            <a:extLst>
              <a:ext uri="{FF2B5EF4-FFF2-40B4-BE49-F238E27FC236}">
                <a16:creationId xmlns:a16="http://schemas.microsoft.com/office/drawing/2014/main" id="{B8CB079F-FCA7-E2F9-21CD-241B84C991D2}"/>
              </a:ext>
            </a:extLst>
          </p:cNvPr>
          <p:cNvSpPr txBox="1">
            <a:spLocks noChangeArrowheads="1"/>
          </p:cNvSpPr>
          <p:nvPr/>
        </p:nvSpPr>
        <p:spPr bwMode="auto">
          <a:xfrm>
            <a:off x="4187462" y="4137364"/>
            <a:ext cx="1194321" cy="1323439"/>
          </a:xfrm>
          <a:prstGeom prst="rect">
            <a:avLst/>
          </a:prstGeom>
          <a:noFill/>
          <a:ln w="9525" algn="ctr">
            <a:solidFill>
              <a:schemeClr val="tx1"/>
            </a:solidFill>
            <a:miter lim="800000"/>
            <a:headEnd/>
            <a:tailEnd/>
          </a:ln>
          <a:effectLst/>
          <a:extLst>
            <a:ext uri="{909E8E84-426E-40DD-AFC4-6F175D3DCCD1}">
              <a14:hiddenFill xmlns:a14="http://schemas.microsoft.com/office/drawing/2010/main">
                <a:solidFill>
                  <a:srgbClr val="FFFF66"/>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50000"/>
              </a:spcBef>
              <a:buClr>
                <a:srgbClr val="887E6E"/>
              </a:buClr>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1pPr>
            <a:lvl2pPr marL="742950" indent="-285750">
              <a:spcBef>
                <a:spcPct val="25000"/>
              </a:spcBef>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2pPr>
            <a:lvl3pPr marL="1143000" indent="-228600">
              <a:spcBef>
                <a:spcPct val="25000"/>
              </a:spcBef>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3pPr>
            <a:lvl4pPr marL="1600200" indent="-228600">
              <a:spcBef>
                <a:spcPct val="25000"/>
              </a:spcBef>
              <a:buClr>
                <a:srgbClr val="887E6E"/>
              </a:buClr>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4pPr>
            <a:lvl5pPr marL="2057400" indent="-228600">
              <a:spcBef>
                <a:spcPct val="25000"/>
              </a:spcBef>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5pPr>
            <a:lvl6pPr marL="2514600" indent="-228600" eaLnBrk="0" fontAlgn="base" hangingPunct="0">
              <a:spcBef>
                <a:spcPct val="25000"/>
              </a:spcBef>
              <a:spcAft>
                <a:spcPct val="0"/>
              </a:spcAft>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6pPr>
            <a:lvl7pPr marL="2971800" indent="-228600" eaLnBrk="0" fontAlgn="base" hangingPunct="0">
              <a:spcBef>
                <a:spcPct val="25000"/>
              </a:spcBef>
              <a:spcAft>
                <a:spcPct val="0"/>
              </a:spcAft>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7pPr>
            <a:lvl8pPr marL="3429000" indent="-228600" eaLnBrk="0" fontAlgn="base" hangingPunct="0">
              <a:spcBef>
                <a:spcPct val="25000"/>
              </a:spcBef>
              <a:spcAft>
                <a:spcPct val="0"/>
              </a:spcAft>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8pPr>
            <a:lvl9pPr marL="3886200" indent="-228600" eaLnBrk="0" fontAlgn="base" hangingPunct="0">
              <a:spcBef>
                <a:spcPct val="25000"/>
              </a:spcBef>
              <a:spcAft>
                <a:spcPct val="0"/>
              </a:spcAft>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9pPr>
          </a:lstStyle>
          <a:p>
            <a:pPr algn="ctr" eaLnBrk="1" hangingPunct="1">
              <a:spcBef>
                <a:spcPct val="0"/>
              </a:spcBef>
              <a:buClrTx/>
              <a:buFontTx/>
              <a:buNone/>
            </a:pPr>
            <a:r>
              <a:rPr lang="en-AU" altLang="en-US" sz="2000" dirty="0"/>
              <a:t>F3 – Self driving car</a:t>
            </a:r>
            <a:endParaRPr lang="en-US" altLang="en-US" sz="2000" dirty="0"/>
          </a:p>
        </p:txBody>
      </p:sp>
      <p:cxnSp>
        <p:nvCxnSpPr>
          <p:cNvPr id="12295" name="AutoShape 43">
            <a:extLst>
              <a:ext uri="{FF2B5EF4-FFF2-40B4-BE49-F238E27FC236}">
                <a16:creationId xmlns:a16="http://schemas.microsoft.com/office/drawing/2014/main" id="{6E4239F5-51EE-481E-8289-555516189898}"/>
              </a:ext>
            </a:extLst>
          </p:cNvPr>
          <p:cNvCxnSpPr>
            <a:cxnSpLocks noChangeShapeType="1"/>
            <a:stCxn id="12292" idx="0"/>
            <a:endCxn id="12291" idx="2"/>
          </p:cNvCxnSpPr>
          <p:nvPr/>
        </p:nvCxnSpPr>
        <p:spPr bwMode="auto">
          <a:xfrm rot="5400000" flipH="1" flipV="1">
            <a:off x="1725388" y="1742289"/>
            <a:ext cx="1606769" cy="3179531"/>
          </a:xfrm>
          <a:prstGeom prst="bentConnector3">
            <a:avLst>
              <a:gd name="adj1" fmla="val 50000"/>
            </a:avLst>
          </a:prstGeom>
          <a:noFill/>
          <a:ln w="19050">
            <a:solidFill>
              <a:schemeClr val="tx1"/>
            </a:solidFill>
            <a:miter lim="800000"/>
            <a:headEnd type="triangle" w="lg" len="lg"/>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2296" name="AutoShape 43">
            <a:extLst>
              <a:ext uri="{FF2B5EF4-FFF2-40B4-BE49-F238E27FC236}">
                <a16:creationId xmlns:a16="http://schemas.microsoft.com/office/drawing/2014/main" id="{47E1A430-C50F-7701-1AAF-59399780F840}"/>
              </a:ext>
            </a:extLst>
          </p:cNvPr>
          <p:cNvCxnSpPr>
            <a:cxnSpLocks noChangeShapeType="1"/>
            <a:stCxn id="12294" idx="0"/>
            <a:endCxn id="12291" idx="2"/>
          </p:cNvCxnSpPr>
          <p:nvPr/>
        </p:nvCxnSpPr>
        <p:spPr bwMode="auto">
          <a:xfrm rot="16200000" flipV="1">
            <a:off x="3647234" y="2999974"/>
            <a:ext cx="1608695" cy="666085"/>
          </a:xfrm>
          <a:prstGeom prst="bentConnector3">
            <a:avLst>
              <a:gd name="adj1" fmla="val 50000"/>
            </a:avLst>
          </a:prstGeom>
          <a:noFill/>
          <a:ln w="19050">
            <a:solidFill>
              <a:schemeClr val="tx1"/>
            </a:solidFill>
            <a:miter lim="800000"/>
            <a:headEnd type="triangle" w="lg" len="lg"/>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2297" name="AutoShape 43">
            <a:extLst>
              <a:ext uri="{FF2B5EF4-FFF2-40B4-BE49-F238E27FC236}">
                <a16:creationId xmlns:a16="http://schemas.microsoft.com/office/drawing/2014/main" id="{C4AD7365-FD56-BC18-A6BE-EF7B8CA8B920}"/>
              </a:ext>
            </a:extLst>
          </p:cNvPr>
          <p:cNvCxnSpPr>
            <a:cxnSpLocks noChangeShapeType="1"/>
            <a:stCxn id="12293" idx="0"/>
            <a:endCxn id="12291" idx="2"/>
          </p:cNvCxnSpPr>
          <p:nvPr/>
        </p:nvCxnSpPr>
        <p:spPr bwMode="auto">
          <a:xfrm rot="5400000" flipH="1" flipV="1">
            <a:off x="2705246" y="2718972"/>
            <a:ext cx="1603594" cy="1222989"/>
          </a:xfrm>
          <a:prstGeom prst="bentConnector3">
            <a:avLst>
              <a:gd name="adj1" fmla="val 50000"/>
            </a:avLst>
          </a:prstGeom>
          <a:noFill/>
          <a:ln w="19050">
            <a:solidFill>
              <a:schemeClr val="tx1"/>
            </a:solidFill>
            <a:miter lim="800000"/>
            <a:headEnd type="triangle" w="lg" len="lg"/>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2298" name="Text Box 19">
            <a:extLst>
              <a:ext uri="{FF2B5EF4-FFF2-40B4-BE49-F238E27FC236}">
                <a16:creationId xmlns:a16="http://schemas.microsoft.com/office/drawing/2014/main" id="{67D21A8E-FDF6-F660-AB53-7B6F1F710F5C}"/>
              </a:ext>
            </a:extLst>
          </p:cNvPr>
          <p:cNvSpPr txBox="1">
            <a:spLocks noChangeArrowheads="1"/>
          </p:cNvSpPr>
          <p:nvPr/>
        </p:nvSpPr>
        <p:spPr bwMode="auto">
          <a:xfrm>
            <a:off x="5721888" y="4137363"/>
            <a:ext cx="1573434" cy="1938992"/>
          </a:xfrm>
          <a:prstGeom prst="rect">
            <a:avLst/>
          </a:prstGeom>
          <a:noFill/>
          <a:ln w="9525" algn="ctr">
            <a:solidFill>
              <a:schemeClr val="tx1"/>
            </a:solidFill>
            <a:miter lim="800000"/>
            <a:headEnd/>
            <a:tailEnd/>
          </a:ln>
          <a:effectLst/>
          <a:extLst>
            <a:ext uri="{909E8E84-426E-40DD-AFC4-6F175D3DCCD1}">
              <a14:hiddenFill xmlns:a14="http://schemas.microsoft.com/office/drawing/2010/main">
                <a:solidFill>
                  <a:srgbClr val="FFFF66"/>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50000"/>
              </a:spcBef>
              <a:buClr>
                <a:srgbClr val="887E6E"/>
              </a:buClr>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1pPr>
            <a:lvl2pPr marL="742950" indent="-285750">
              <a:spcBef>
                <a:spcPct val="25000"/>
              </a:spcBef>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2pPr>
            <a:lvl3pPr marL="1143000" indent="-228600">
              <a:spcBef>
                <a:spcPct val="25000"/>
              </a:spcBef>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3pPr>
            <a:lvl4pPr marL="1600200" indent="-228600">
              <a:spcBef>
                <a:spcPct val="25000"/>
              </a:spcBef>
              <a:buClr>
                <a:srgbClr val="887E6E"/>
              </a:buClr>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4pPr>
            <a:lvl5pPr marL="2057400" indent="-228600">
              <a:spcBef>
                <a:spcPct val="25000"/>
              </a:spcBef>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5pPr>
            <a:lvl6pPr marL="2514600" indent="-228600" eaLnBrk="0" fontAlgn="base" hangingPunct="0">
              <a:spcBef>
                <a:spcPct val="25000"/>
              </a:spcBef>
              <a:spcAft>
                <a:spcPct val="0"/>
              </a:spcAft>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6pPr>
            <a:lvl7pPr marL="2971800" indent="-228600" eaLnBrk="0" fontAlgn="base" hangingPunct="0">
              <a:spcBef>
                <a:spcPct val="25000"/>
              </a:spcBef>
              <a:spcAft>
                <a:spcPct val="0"/>
              </a:spcAft>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7pPr>
            <a:lvl8pPr marL="3429000" indent="-228600" eaLnBrk="0" fontAlgn="base" hangingPunct="0">
              <a:spcBef>
                <a:spcPct val="25000"/>
              </a:spcBef>
              <a:spcAft>
                <a:spcPct val="0"/>
              </a:spcAft>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8pPr>
            <a:lvl9pPr marL="3886200" indent="-228600" eaLnBrk="0" fontAlgn="base" hangingPunct="0">
              <a:spcBef>
                <a:spcPct val="25000"/>
              </a:spcBef>
              <a:spcAft>
                <a:spcPct val="0"/>
              </a:spcAft>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9pPr>
          </a:lstStyle>
          <a:p>
            <a:pPr algn="ctr" eaLnBrk="1" hangingPunct="1">
              <a:spcBef>
                <a:spcPct val="0"/>
              </a:spcBef>
              <a:buClrTx/>
              <a:buFontTx/>
              <a:buNone/>
            </a:pPr>
            <a:r>
              <a:rPr lang="en-AU" altLang="en-US" sz="2000" dirty="0"/>
              <a:t>F4 – In-van customer interaction (User Apps interactive instructions)</a:t>
            </a:r>
            <a:endParaRPr lang="en-US" altLang="en-US" sz="2000" dirty="0">
              <a:solidFill>
                <a:schemeClr val="bg1"/>
              </a:solidFill>
            </a:endParaRPr>
          </a:p>
        </p:txBody>
      </p:sp>
      <p:cxnSp>
        <p:nvCxnSpPr>
          <p:cNvPr id="12299" name="AutoShape 43">
            <a:extLst>
              <a:ext uri="{FF2B5EF4-FFF2-40B4-BE49-F238E27FC236}">
                <a16:creationId xmlns:a16="http://schemas.microsoft.com/office/drawing/2014/main" id="{82380388-ECEE-6318-4346-29A49261B039}"/>
              </a:ext>
            </a:extLst>
          </p:cNvPr>
          <p:cNvCxnSpPr>
            <a:cxnSpLocks noChangeShapeType="1"/>
            <a:stCxn id="12298" idx="0"/>
            <a:endCxn id="12291" idx="2"/>
          </p:cNvCxnSpPr>
          <p:nvPr/>
        </p:nvCxnSpPr>
        <p:spPr bwMode="auto">
          <a:xfrm rot="16200000" flipV="1">
            <a:off x="4509225" y="2137982"/>
            <a:ext cx="1608694" cy="2390067"/>
          </a:xfrm>
          <a:prstGeom prst="bentConnector3">
            <a:avLst>
              <a:gd name="adj1" fmla="val 50000"/>
            </a:avLst>
          </a:prstGeom>
          <a:noFill/>
          <a:ln w="19050">
            <a:solidFill>
              <a:schemeClr val="tx1"/>
            </a:solidFill>
            <a:miter lim="800000"/>
            <a:headEnd type="triangle" w="lg" len="lg"/>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0" name="Text Box 19">
            <a:extLst>
              <a:ext uri="{FF2B5EF4-FFF2-40B4-BE49-F238E27FC236}">
                <a16:creationId xmlns:a16="http://schemas.microsoft.com/office/drawing/2014/main" id="{C07B1A12-6037-7B06-DABB-9AC939F7F08C}"/>
              </a:ext>
            </a:extLst>
          </p:cNvPr>
          <p:cNvSpPr txBox="1">
            <a:spLocks noChangeArrowheads="1"/>
          </p:cNvSpPr>
          <p:nvPr/>
        </p:nvSpPr>
        <p:spPr bwMode="auto">
          <a:xfrm>
            <a:off x="7598294" y="4135438"/>
            <a:ext cx="1292487" cy="1015663"/>
          </a:xfrm>
          <a:prstGeom prst="rect">
            <a:avLst/>
          </a:prstGeom>
          <a:noFill/>
          <a:ln w="9525" algn="ctr">
            <a:solidFill>
              <a:schemeClr val="tx1"/>
            </a:solidFill>
            <a:miter lim="800000"/>
            <a:headEnd/>
            <a:tailEnd/>
          </a:ln>
          <a:effectLst/>
          <a:extLst>
            <a:ext uri="{909E8E84-426E-40DD-AFC4-6F175D3DCCD1}">
              <a14:hiddenFill xmlns:a14="http://schemas.microsoft.com/office/drawing/2010/main">
                <a:solidFill>
                  <a:srgbClr val="FFFF66"/>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50000"/>
              </a:spcBef>
              <a:buClr>
                <a:srgbClr val="887E6E"/>
              </a:buClr>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1pPr>
            <a:lvl2pPr marL="742950" indent="-285750">
              <a:spcBef>
                <a:spcPct val="25000"/>
              </a:spcBef>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2pPr>
            <a:lvl3pPr marL="1143000" indent="-228600">
              <a:spcBef>
                <a:spcPct val="25000"/>
              </a:spcBef>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3pPr>
            <a:lvl4pPr marL="1600200" indent="-228600">
              <a:spcBef>
                <a:spcPct val="25000"/>
              </a:spcBef>
              <a:buClr>
                <a:srgbClr val="887E6E"/>
              </a:buClr>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4pPr>
            <a:lvl5pPr marL="2057400" indent="-228600">
              <a:spcBef>
                <a:spcPct val="25000"/>
              </a:spcBef>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5pPr>
            <a:lvl6pPr marL="2514600" indent="-228600" eaLnBrk="0" fontAlgn="base" hangingPunct="0">
              <a:spcBef>
                <a:spcPct val="25000"/>
              </a:spcBef>
              <a:spcAft>
                <a:spcPct val="0"/>
              </a:spcAft>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6pPr>
            <a:lvl7pPr marL="2971800" indent="-228600" eaLnBrk="0" fontAlgn="base" hangingPunct="0">
              <a:spcBef>
                <a:spcPct val="25000"/>
              </a:spcBef>
              <a:spcAft>
                <a:spcPct val="0"/>
              </a:spcAft>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7pPr>
            <a:lvl8pPr marL="3429000" indent="-228600" eaLnBrk="0" fontAlgn="base" hangingPunct="0">
              <a:spcBef>
                <a:spcPct val="25000"/>
              </a:spcBef>
              <a:spcAft>
                <a:spcPct val="0"/>
              </a:spcAft>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8pPr>
            <a:lvl9pPr marL="3886200" indent="-228600" eaLnBrk="0" fontAlgn="base" hangingPunct="0">
              <a:spcBef>
                <a:spcPct val="25000"/>
              </a:spcBef>
              <a:spcAft>
                <a:spcPct val="0"/>
              </a:spcAft>
              <a:buClr>
                <a:srgbClr val="887E6E"/>
              </a:buClr>
              <a:buFont typeface="Arial" panose="020B0604020202020204" pitchFamily="34" charset="0"/>
              <a:buChar char="–"/>
              <a:defRPr>
                <a:solidFill>
                  <a:schemeClr val="tx1"/>
                </a:solidFill>
                <a:latin typeface="Arial" panose="020B0604020202020204" pitchFamily="34" charset="0"/>
                <a:ea typeface="ＭＳ Ｐゴシック" panose="020B0600070205080204" pitchFamily="34" charset="-128"/>
                <a:cs typeface="Arial" panose="020B0604020202020204" pitchFamily="34" charset="0"/>
              </a:defRPr>
            </a:lvl9pPr>
          </a:lstStyle>
          <a:p>
            <a:pPr algn="ctr" eaLnBrk="1" hangingPunct="1">
              <a:spcBef>
                <a:spcPct val="0"/>
              </a:spcBef>
              <a:buClrTx/>
              <a:buFontTx/>
              <a:buNone/>
            </a:pPr>
            <a:r>
              <a:rPr lang="en-AU" altLang="en-US" sz="2000" dirty="0"/>
              <a:t>F5 – Self driving van</a:t>
            </a:r>
            <a:endParaRPr lang="en-US" altLang="en-US" sz="2000" dirty="0">
              <a:solidFill>
                <a:schemeClr val="bg1"/>
              </a:solidFill>
            </a:endParaRPr>
          </a:p>
        </p:txBody>
      </p:sp>
      <p:cxnSp>
        <p:nvCxnSpPr>
          <p:cNvPr id="11" name="AutoShape 43">
            <a:extLst>
              <a:ext uri="{FF2B5EF4-FFF2-40B4-BE49-F238E27FC236}">
                <a16:creationId xmlns:a16="http://schemas.microsoft.com/office/drawing/2014/main" id="{ADED2C7B-53EB-E12E-E75C-8091BE62CFAB}"/>
              </a:ext>
            </a:extLst>
          </p:cNvPr>
          <p:cNvCxnSpPr>
            <a:cxnSpLocks noChangeShapeType="1"/>
            <a:stCxn id="10" idx="0"/>
            <a:endCxn id="12291" idx="2"/>
          </p:cNvCxnSpPr>
          <p:nvPr/>
        </p:nvCxnSpPr>
        <p:spPr bwMode="auto">
          <a:xfrm rot="16200000" flipV="1">
            <a:off x="5378154" y="1269054"/>
            <a:ext cx="1606769" cy="4126000"/>
          </a:xfrm>
          <a:prstGeom prst="bentConnector3">
            <a:avLst>
              <a:gd name="adj1" fmla="val 50000"/>
            </a:avLst>
          </a:prstGeom>
          <a:noFill/>
          <a:ln w="19050">
            <a:solidFill>
              <a:schemeClr val="tx1"/>
            </a:solidFill>
            <a:miter lim="800000"/>
            <a:headEnd type="triangle" w="lg" len="lg"/>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4" name="Date Placeholder 3">
            <a:extLst>
              <a:ext uri="{FF2B5EF4-FFF2-40B4-BE49-F238E27FC236}">
                <a16:creationId xmlns:a16="http://schemas.microsoft.com/office/drawing/2014/main" id="{0392C34C-0836-609B-797A-355071F0477F}"/>
              </a:ext>
            </a:extLst>
          </p:cNvPr>
          <p:cNvSpPr>
            <a:spLocks noGrp="1"/>
          </p:cNvSpPr>
          <p:nvPr>
            <p:ph type="dt" sz="half" idx="10"/>
          </p:nvPr>
        </p:nvSpPr>
        <p:spPr/>
        <p:txBody>
          <a:bodyPr/>
          <a:lstStyle/>
          <a:p>
            <a:pPr>
              <a:defRPr/>
            </a:pPr>
            <a:r>
              <a:rPr lang="en-US"/>
              <a:t>RMIT University©2025</a:t>
            </a:r>
            <a:endParaRPr lang="en-AU"/>
          </a:p>
        </p:txBody>
      </p:sp>
      <p:sp>
        <p:nvSpPr>
          <p:cNvPr id="5" name="Footer Placeholder 4">
            <a:extLst>
              <a:ext uri="{FF2B5EF4-FFF2-40B4-BE49-F238E27FC236}">
                <a16:creationId xmlns:a16="http://schemas.microsoft.com/office/drawing/2014/main" id="{186DA73F-4891-0A1A-71A6-772422D2DC6C}"/>
              </a:ext>
            </a:extLst>
          </p:cNvPr>
          <p:cNvSpPr>
            <a:spLocks noGrp="1"/>
          </p:cNvSpPr>
          <p:nvPr>
            <p:ph type="ftr" sz="quarter" idx="11"/>
          </p:nvPr>
        </p:nvSpPr>
        <p:spPr/>
        <p:txBody>
          <a:bodyPr/>
          <a:lstStyle/>
          <a:p>
            <a:pPr>
              <a:defRPr/>
            </a:pPr>
            <a:r>
              <a:rPr lang="en-AU"/>
              <a:t>School of Engineering</a:t>
            </a:r>
          </a:p>
        </p:txBody>
      </p:sp>
      <p:sp>
        <p:nvSpPr>
          <p:cNvPr id="6" name="Slide Number Placeholder 5">
            <a:extLst>
              <a:ext uri="{FF2B5EF4-FFF2-40B4-BE49-F238E27FC236}">
                <a16:creationId xmlns:a16="http://schemas.microsoft.com/office/drawing/2014/main" id="{FDEDE800-C269-72F0-8701-CFA2926C4C6E}"/>
              </a:ext>
            </a:extLst>
          </p:cNvPr>
          <p:cNvSpPr>
            <a:spLocks noGrp="1"/>
          </p:cNvSpPr>
          <p:nvPr>
            <p:ph type="sldNum" sz="quarter" idx="12"/>
          </p:nvPr>
        </p:nvSpPr>
        <p:spPr/>
        <p:txBody>
          <a:bodyPr/>
          <a:lstStyle/>
          <a:p>
            <a:pPr>
              <a:defRPr/>
            </a:pPr>
            <a:fld id="{B0CB4154-F83A-4A3B-96DD-2DDC198E1D90}" type="slidenum">
              <a:rPr lang="en-AU" altLang="en-US" smtClean="0"/>
              <a:pPr>
                <a:defRPr/>
              </a:pPr>
              <a:t>9</a:t>
            </a:fld>
            <a:endParaRPr lang="en-AU" altLang="en-US"/>
          </a:p>
        </p:txBody>
      </p:sp>
    </p:spTree>
    <p:extLst>
      <p:ext uri="{BB962C8B-B14F-4D97-AF65-F5344CB8AC3E}">
        <p14:creationId xmlns:p14="http://schemas.microsoft.com/office/powerpoint/2010/main" val="444519872"/>
      </p:ext>
    </p:extLst>
  </p:cSld>
  <p:clrMapOvr>
    <a:masterClrMapping/>
  </p:clrMapOvr>
  <p:transition spd="slow">
    <p:wipe/>
  </p:transition>
</p:sld>
</file>

<file path=ppt/theme/theme1.xml><?xml version="1.0" encoding="utf-8"?>
<a:theme xmlns:a="http://schemas.openxmlformats.org/drawingml/2006/main" name="Blank">
  <a:themeElements>
    <a:clrScheme name="Blank 13">
      <a:dk1>
        <a:srgbClr val="000000"/>
      </a:dk1>
      <a:lt1>
        <a:srgbClr val="FFFFFF"/>
      </a:lt1>
      <a:dk2>
        <a:srgbClr val="000000"/>
      </a:dk2>
      <a:lt2>
        <a:srgbClr val="808080"/>
      </a:lt2>
      <a:accent1>
        <a:srgbClr val="BEBDB0"/>
      </a:accent1>
      <a:accent2>
        <a:srgbClr val="EE3224"/>
      </a:accent2>
      <a:accent3>
        <a:srgbClr val="FFFFFF"/>
      </a:accent3>
      <a:accent4>
        <a:srgbClr val="000000"/>
      </a:accent4>
      <a:accent5>
        <a:srgbClr val="DBDBD4"/>
      </a:accent5>
      <a:accent6>
        <a:srgbClr val="D82C20"/>
      </a:accent6>
      <a:hlink>
        <a:srgbClr val="000000"/>
      </a:hlink>
      <a:folHlink>
        <a:srgbClr val="FFEE00"/>
      </a:folHlink>
    </a:clrScheme>
    <a:fontScheme name="Blank">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ctr" anchorCtr="0" compatLnSpc="1">
        <a:prstTxWarp prst="textNoShape">
          <a:avLst/>
        </a:prstTxWarp>
      </a:bodyPr>
      <a:lstStyle>
        <a:defPPr marL="0" marR="0" indent="0" algn="l" defTabSz="914400" rtl="0" eaLnBrk="1" fontAlgn="b" latinLnBrk="0" hangingPunct="1">
          <a:lnSpc>
            <a:spcPct val="100000"/>
          </a:lnSpc>
          <a:spcBef>
            <a:spcPct val="0"/>
          </a:spcBef>
          <a:spcAft>
            <a:spcPct val="0"/>
          </a:spcAft>
          <a:buClrTx/>
          <a:buSzTx/>
          <a:buFontTx/>
          <a:buNone/>
          <a:tabLst/>
          <a:defRPr kumimoji="0" lang="en-AU" sz="1000" b="0" i="0" u="none" strike="noStrike" cap="none" normalizeH="0" baseline="0" smtClean="0">
            <a:ln>
              <a:noFill/>
            </a:ln>
            <a:solidFill>
              <a:schemeClr val="bg1"/>
            </a:solidFill>
            <a:effectLst/>
            <a:latin typeface="Arial" charset="0"/>
            <a:cs typeface="Arial"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ctr" anchorCtr="0" compatLnSpc="1">
        <a:prstTxWarp prst="textNoShape">
          <a:avLst/>
        </a:prstTxWarp>
      </a:bodyPr>
      <a:lstStyle>
        <a:defPPr marL="0" marR="0" indent="0" algn="l" defTabSz="914400" rtl="0" eaLnBrk="1" fontAlgn="b" latinLnBrk="0" hangingPunct="1">
          <a:lnSpc>
            <a:spcPct val="100000"/>
          </a:lnSpc>
          <a:spcBef>
            <a:spcPct val="0"/>
          </a:spcBef>
          <a:spcAft>
            <a:spcPct val="0"/>
          </a:spcAft>
          <a:buClrTx/>
          <a:buSzTx/>
          <a:buFontTx/>
          <a:buNone/>
          <a:tabLst/>
          <a:defRPr kumimoji="0" lang="en-AU" sz="1000" b="0" i="0" u="none" strike="noStrike" cap="none" normalizeH="0" baseline="0" smtClean="0">
            <a:ln>
              <a:noFill/>
            </a:ln>
            <a:solidFill>
              <a:schemeClr val="bg1"/>
            </a:solidFill>
            <a:effectLst/>
            <a:latin typeface="Arial" charset="0"/>
            <a:cs typeface="Arial" charset="0"/>
          </a:defRPr>
        </a:defPPr>
      </a:lstStyle>
    </a:lnDef>
  </a:objectDefaults>
  <a:extraClrSchemeLst>
    <a:extraClrScheme>
      <a:clrScheme name="Blank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Blank 13">
        <a:dk1>
          <a:srgbClr val="000000"/>
        </a:dk1>
        <a:lt1>
          <a:srgbClr val="FFFFFF"/>
        </a:lt1>
        <a:dk2>
          <a:srgbClr val="000000"/>
        </a:dk2>
        <a:lt2>
          <a:srgbClr val="808080"/>
        </a:lt2>
        <a:accent1>
          <a:srgbClr val="BEBDB0"/>
        </a:accent1>
        <a:accent2>
          <a:srgbClr val="EE3224"/>
        </a:accent2>
        <a:accent3>
          <a:srgbClr val="FFFFFF"/>
        </a:accent3>
        <a:accent4>
          <a:srgbClr val="000000"/>
        </a:accent4>
        <a:accent5>
          <a:srgbClr val="DBDBD4"/>
        </a:accent5>
        <a:accent6>
          <a:srgbClr val="D82C20"/>
        </a:accent6>
        <a:hlink>
          <a:srgbClr val="000000"/>
        </a:hlink>
        <a:folHlink>
          <a:srgbClr val="FFEE0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Metadata/LabelInfo.xml><?xml version="1.0" encoding="utf-8"?>
<clbl:labelList xmlns:clbl="http://schemas.microsoft.com/office/2020/mipLabelMetadata">
  <clbl:label id="{1b52b3a1-dbcb-41fb-a452-370cf542753f}" enabled="1" method="Privileged" siteId="{d1323671-cdbe-4417-b4d4-bdb24b51316b}" contentBits="0" removed="0"/>
</clbl:labelList>
</file>

<file path=docProps/app.xml><?xml version="1.0" encoding="utf-8"?>
<Properties xmlns="http://schemas.openxmlformats.org/officeDocument/2006/extended-properties" xmlns:vt="http://schemas.openxmlformats.org/officeDocument/2006/docPropsVTypes">
  <Template/>
  <TotalTime>4580</TotalTime>
  <Words>987</Words>
  <Application>Microsoft Office PowerPoint</Application>
  <PresentationFormat>On-screen Show (4:3)</PresentationFormat>
  <Paragraphs>149</Paragraphs>
  <Slides>14</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14</vt:i4>
      </vt:variant>
    </vt:vector>
  </HeadingPairs>
  <TitlesOfParts>
    <vt:vector size="18" baseType="lpstr">
      <vt:lpstr>ＭＳ Ｐゴシック</vt:lpstr>
      <vt:lpstr>Arial</vt:lpstr>
      <vt:lpstr>Times New Roman</vt:lpstr>
      <vt:lpstr>Blank</vt:lpstr>
      <vt:lpstr>MIET2385 Systems Engineering Principles  Systems Engineering V Lifecycle – High Level Design – Functional Analysis – Tutorial – Driverless Car</vt:lpstr>
      <vt:lpstr>Function Re-use, Re-cycle, Re-generate</vt:lpstr>
      <vt:lpstr>Google Self-driving Car System</vt:lpstr>
      <vt:lpstr>Concept of Operations Electric Bicycle</vt:lpstr>
      <vt:lpstr>Concept of Operations Type A</vt:lpstr>
      <vt:lpstr>Hierarchy of Functions – Driverless Car System</vt:lpstr>
      <vt:lpstr>Type A System FFBD</vt:lpstr>
      <vt:lpstr>Concept of Operations Type B</vt:lpstr>
      <vt:lpstr>Hierarchy of Functions – Driverless Car System</vt:lpstr>
      <vt:lpstr>Type B System FFBD</vt:lpstr>
      <vt:lpstr>Hierarchy of Functions – Driverless car/van</vt:lpstr>
      <vt:lpstr>F1 – Server and Apps FFBD</vt:lpstr>
      <vt:lpstr>F4 – In-van customer interaction  FFBD</vt:lpstr>
      <vt:lpstr>Questions?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John Mo</dc:creator>
  <cp:lastModifiedBy>John Mo</cp:lastModifiedBy>
  <cp:revision>276</cp:revision>
  <cp:lastPrinted>2015-07-27T06:55:47Z</cp:lastPrinted>
  <dcterms:created xsi:type="dcterms:W3CDTF">2010-05-29T11:35:21Z</dcterms:created>
  <dcterms:modified xsi:type="dcterms:W3CDTF">2025-08-25T01:28:55Z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1b52b3a1-dbcb-41fb-a452-370cf542753f_Enabled">
    <vt:lpwstr>true</vt:lpwstr>
  </property>
  <property fmtid="{D5CDD505-2E9C-101B-9397-08002B2CF9AE}" pid="3" name="MSIP_Label_1b52b3a1-dbcb-41fb-a452-370cf542753f_SetDate">
    <vt:lpwstr>2022-02-03T00:24:17Z</vt:lpwstr>
  </property>
  <property fmtid="{D5CDD505-2E9C-101B-9397-08002B2CF9AE}" pid="4" name="MSIP_Label_1b52b3a1-dbcb-41fb-a452-370cf542753f_Method">
    <vt:lpwstr>Privileged</vt:lpwstr>
  </property>
  <property fmtid="{D5CDD505-2E9C-101B-9397-08002B2CF9AE}" pid="5" name="MSIP_Label_1b52b3a1-dbcb-41fb-a452-370cf542753f_Name">
    <vt:lpwstr>Public</vt:lpwstr>
  </property>
  <property fmtid="{D5CDD505-2E9C-101B-9397-08002B2CF9AE}" pid="6" name="MSIP_Label_1b52b3a1-dbcb-41fb-a452-370cf542753f_SiteId">
    <vt:lpwstr>d1323671-cdbe-4417-b4d4-bdb24b51316b</vt:lpwstr>
  </property>
  <property fmtid="{D5CDD505-2E9C-101B-9397-08002B2CF9AE}" pid="7" name="MSIP_Label_1b52b3a1-dbcb-41fb-a452-370cf542753f_ActionId">
    <vt:lpwstr>df43bd18-5ace-43bc-b5ff-00007e7c811e</vt:lpwstr>
  </property>
  <property fmtid="{D5CDD505-2E9C-101B-9397-08002B2CF9AE}" pid="8" name="MSIP_Label_1b52b3a1-dbcb-41fb-a452-370cf542753f_ContentBits">
    <vt:lpwstr>0</vt:lpwstr>
  </property>
</Properties>
</file>