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9" r:id="rId1"/>
  </p:sldMasterIdLst>
  <p:notesMasterIdLst>
    <p:notesMasterId r:id="rId9"/>
  </p:notesMasterIdLst>
  <p:sldIdLst>
    <p:sldId id="352" r:id="rId2"/>
    <p:sldId id="868" r:id="rId3"/>
    <p:sldId id="410" r:id="rId4"/>
    <p:sldId id="593" r:id="rId5"/>
    <p:sldId id="869" r:id="rId6"/>
    <p:sldId id="870" r:id="rId7"/>
    <p:sldId id="353" r:id="rId8"/>
  </p:sldIdLst>
  <p:sldSz cx="9144000" cy="6858000" type="screen4x3"/>
  <p:notesSz cx="7099300" cy="10234613"/>
  <p:defaultTextStyle>
    <a:defPPr>
      <a:defRPr lang="en-AU"/>
    </a:defPPr>
    <a:lvl1pPr algn="l" rtl="0" eaLnBrk="0" fontAlgn="base" hangingPunct="0">
      <a:spcBef>
        <a:spcPct val="0"/>
      </a:spcBef>
      <a:spcAft>
        <a:spcPct val="0"/>
      </a:spcAft>
      <a:defRPr sz="900" kern="1200">
        <a:solidFill>
          <a:schemeClr val="bg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900" kern="1200">
        <a:solidFill>
          <a:schemeClr val="bg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900" kern="1200">
        <a:solidFill>
          <a:schemeClr val="bg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900" kern="1200">
        <a:solidFill>
          <a:schemeClr val="bg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900" kern="1200">
        <a:solidFill>
          <a:schemeClr val="bg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sz="900" kern="1200">
        <a:solidFill>
          <a:schemeClr val="bg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sz="900" kern="1200">
        <a:solidFill>
          <a:schemeClr val="bg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sz="900" kern="1200">
        <a:solidFill>
          <a:schemeClr val="bg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sz="900" kern="1200">
        <a:solidFill>
          <a:schemeClr val="bg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66CC"/>
    <a:srgbClr val="66FFFF"/>
    <a:srgbClr val="CCFF66"/>
    <a:srgbClr val="3333CC"/>
    <a:srgbClr val="FFFF66"/>
    <a:srgbClr val="009900"/>
    <a:srgbClr val="66CCFF"/>
    <a:srgbClr val="99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20"/>
    <p:restoredTop sz="94660"/>
  </p:normalViewPr>
  <p:slideViewPr>
    <p:cSldViewPr snapToGrid="0">
      <p:cViewPr varScale="1">
        <p:scale>
          <a:sx n="56" d="100"/>
          <a:sy n="56" d="100"/>
        </p:scale>
        <p:origin x="264" y="3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264" y="1292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00" d="100"/>
        <a:sy n="100" d="100"/>
      </p:scale>
      <p:origin x="0" y="-299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>
            <a:extLst>
              <a:ext uri="{FF2B5EF4-FFF2-40B4-BE49-F238E27FC236}">
                <a16:creationId xmlns:a16="http://schemas.microsoft.com/office/drawing/2014/main" id="{99308D8E-A5B1-E52E-9A73-1EAC92271C04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eaLnBrk="1" fontAlgn="base" hangingPunct="1">
              <a:defRPr sz="13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41987" name="Rectangle 3">
            <a:extLst>
              <a:ext uri="{FF2B5EF4-FFF2-40B4-BE49-F238E27FC236}">
                <a16:creationId xmlns:a16="http://schemas.microsoft.com/office/drawing/2014/main" id="{B7E94FA0-F494-078D-4EE7-EACACB68A9DC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4021138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algn="r" eaLnBrk="1" fontAlgn="base" hangingPunct="1">
              <a:defRPr sz="13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4100" name="Rectangle 4">
            <a:extLst>
              <a:ext uri="{FF2B5EF4-FFF2-40B4-BE49-F238E27FC236}">
                <a16:creationId xmlns:a16="http://schemas.microsoft.com/office/drawing/2014/main" id="{8F5CFA2D-0893-FB1F-4F6C-54228C07E4F3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2188" y="768350"/>
            <a:ext cx="5114925" cy="38369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989" name="Rectangle 5">
            <a:extLst>
              <a:ext uri="{FF2B5EF4-FFF2-40B4-BE49-F238E27FC236}">
                <a16:creationId xmlns:a16="http://schemas.microsoft.com/office/drawing/2014/main" id="{C085CB79-FEA6-2CA4-B89B-874FD626570B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613" y="4860925"/>
            <a:ext cx="5680075" cy="4605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AU" noProof="0"/>
              <a:t>Click to edit Master text styles</a:t>
            </a:r>
          </a:p>
          <a:p>
            <a:pPr lvl="1"/>
            <a:r>
              <a:rPr lang="en-AU" noProof="0"/>
              <a:t>Second level</a:t>
            </a:r>
          </a:p>
          <a:p>
            <a:pPr lvl="2"/>
            <a:r>
              <a:rPr lang="en-AU" noProof="0"/>
              <a:t>Third level</a:t>
            </a:r>
          </a:p>
          <a:p>
            <a:pPr lvl="3"/>
            <a:r>
              <a:rPr lang="en-AU" noProof="0"/>
              <a:t>Fourth level</a:t>
            </a:r>
          </a:p>
          <a:p>
            <a:pPr lvl="4"/>
            <a:r>
              <a:rPr lang="en-AU" noProof="0"/>
              <a:t>Fifth level</a:t>
            </a:r>
          </a:p>
        </p:txBody>
      </p:sp>
      <p:sp>
        <p:nvSpPr>
          <p:cNvPr id="41990" name="Rectangle 6">
            <a:extLst>
              <a:ext uri="{FF2B5EF4-FFF2-40B4-BE49-F238E27FC236}">
                <a16:creationId xmlns:a16="http://schemas.microsoft.com/office/drawing/2014/main" id="{582F25A5-81C1-C69D-7E8E-B17579A3DF4A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72185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eaLnBrk="1" fontAlgn="base" hangingPunct="1">
              <a:defRPr sz="13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41991" name="Rectangle 7">
            <a:extLst>
              <a:ext uri="{FF2B5EF4-FFF2-40B4-BE49-F238E27FC236}">
                <a16:creationId xmlns:a16="http://schemas.microsoft.com/office/drawing/2014/main" id="{BF9BF91F-F60D-3EBF-F9B6-86A67EE62D0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1138" y="972185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3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8F006B92-1848-40E0-BFF5-186ACB96F25B}" type="slidenum">
              <a:rPr lang="en-AU" altLang="en-US"/>
              <a:pPr>
                <a:defRPr/>
              </a:pPr>
              <a:t>‹#›</a:t>
            </a:fld>
            <a:endParaRPr lang="en-AU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34" charset="-128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34" charset="-128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34" charset="-128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34" charset="-128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9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2625" y="1557338"/>
            <a:ext cx="6553200" cy="1295400"/>
          </a:xfrm>
        </p:spPr>
        <p:txBody>
          <a:bodyPr/>
          <a:lstStyle>
            <a:lvl1pPr>
              <a:defRPr sz="3200">
                <a:solidFill>
                  <a:schemeClr val="bg1"/>
                </a:solidFill>
              </a:defRPr>
            </a:lvl1pPr>
          </a:lstStyle>
          <a:p>
            <a:r>
              <a:rPr lang="en-AU"/>
              <a:t>Click to edit Master title style</a:t>
            </a:r>
          </a:p>
        </p:txBody>
      </p:sp>
      <p:sp>
        <p:nvSpPr>
          <p:cNvPr id="39940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682625" y="3357563"/>
            <a:ext cx="5859463" cy="503237"/>
          </a:xfrm>
        </p:spPr>
        <p:txBody>
          <a:bodyPr/>
          <a:lstStyle>
            <a:lvl1pPr marL="0" indent="0">
              <a:buFontTx/>
              <a:buNone/>
              <a:defRPr sz="2200">
                <a:solidFill>
                  <a:schemeClr val="bg1"/>
                </a:solidFill>
              </a:defRPr>
            </a:lvl1pPr>
          </a:lstStyle>
          <a:p>
            <a:r>
              <a:rPr lang="en-AU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023302752"/>
      </p:ext>
    </p:extLst>
  </p:cSld>
  <p:clrMapOvr>
    <a:masterClrMapping/>
  </p:clrMapOvr>
  <p:transition spd="slow">
    <p:wip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7994BAF3-ECD9-4799-C821-E4D3F187140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RMIT University©2025</a:t>
            </a:r>
            <a:endParaRPr lang="en-AU"/>
          </a:p>
        </p:txBody>
      </p:sp>
      <p:sp>
        <p:nvSpPr>
          <p:cNvPr id="5" name="Rectangle 19">
            <a:extLst>
              <a:ext uri="{FF2B5EF4-FFF2-40B4-BE49-F238E27FC236}">
                <a16:creationId xmlns:a16="http://schemas.microsoft.com/office/drawing/2014/main" id="{20DAE9F0-71D5-3B49-E19F-5A3A89F2806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AU"/>
              <a:t>School of Engineering</a:t>
            </a:r>
          </a:p>
        </p:txBody>
      </p:sp>
      <p:sp>
        <p:nvSpPr>
          <p:cNvPr id="6" name="Rectangle 20">
            <a:extLst>
              <a:ext uri="{FF2B5EF4-FFF2-40B4-BE49-F238E27FC236}">
                <a16:creationId xmlns:a16="http://schemas.microsoft.com/office/drawing/2014/main" id="{8C916DE0-A065-F7E3-317A-06FD5E53832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7179E6-9796-4242-9064-BA1A9289B06D}" type="slidenum">
              <a:rPr lang="en-AU" altLang="en-US"/>
              <a:pPr>
                <a:defRPr/>
              </a:pPr>
              <a:t>‹#›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3626213104"/>
      </p:ext>
    </p:extLst>
  </p:cSld>
  <p:clrMapOvr>
    <a:masterClrMapping/>
  </p:clrMapOvr>
  <p:transition spd="slow">
    <p:wip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274638"/>
            <a:ext cx="2057400" cy="589121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1000" y="274638"/>
            <a:ext cx="6019800" cy="589121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FA13A48D-416A-970E-140B-91BABAC1274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RMIT University©2025</a:t>
            </a:r>
            <a:endParaRPr lang="en-AU"/>
          </a:p>
        </p:txBody>
      </p:sp>
      <p:sp>
        <p:nvSpPr>
          <p:cNvPr id="5" name="Rectangle 19">
            <a:extLst>
              <a:ext uri="{FF2B5EF4-FFF2-40B4-BE49-F238E27FC236}">
                <a16:creationId xmlns:a16="http://schemas.microsoft.com/office/drawing/2014/main" id="{2FDC341A-F521-03D5-3DEC-632FF33255F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AU"/>
              <a:t>School of Engineering</a:t>
            </a:r>
          </a:p>
        </p:txBody>
      </p:sp>
      <p:sp>
        <p:nvSpPr>
          <p:cNvPr id="6" name="Rectangle 20">
            <a:extLst>
              <a:ext uri="{FF2B5EF4-FFF2-40B4-BE49-F238E27FC236}">
                <a16:creationId xmlns:a16="http://schemas.microsoft.com/office/drawing/2014/main" id="{F8250CFF-4457-A8A9-8914-3D716DD0A6F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800278-83E4-488F-BF45-3233AD142F49}" type="slidenum">
              <a:rPr lang="en-AU" altLang="en-US"/>
              <a:pPr>
                <a:defRPr/>
              </a:pPr>
              <a:t>‹#›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1657408604"/>
      </p:ext>
    </p:extLst>
  </p:cSld>
  <p:clrMapOvr>
    <a:masterClrMapping/>
  </p:clrMapOvr>
  <p:transition spd="slow">
    <p:wip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26841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476375" y="1592263"/>
            <a:ext cx="3019425" cy="46085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592263"/>
            <a:ext cx="3019425" cy="46085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shpContentSlideFooter">
            <a:extLst>
              <a:ext uri="{FF2B5EF4-FFF2-40B4-BE49-F238E27FC236}">
                <a16:creationId xmlns:a16="http://schemas.microsoft.com/office/drawing/2014/main" id="{A109D0B9-BF2B-08D8-B409-00AA9E5FCB3F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</a:lstStyle>
          <a:p>
            <a:pPr>
              <a:defRPr/>
            </a:pPr>
            <a:r>
              <a:rPr lang="en-US" altLang="en-US"/>
              <a:t>School of Engineering</a:t>
            </a:r>
          </a:p>
        </p:txBody>
      </p:sp>
    </p:spTree>
    <p:extLst>
      <p:ext uri="{BB962C8B-B14F-4D97-AF65-F5344CB8AC3E}">
        <p14:creationId xmlns:p14="http://schemas.microsoft.com/office/powerpoint/2010/main" val="148078573"/>
      </p:ext>
    </p:extLst>
  </p:cSld>
  <p:clrMapOvr>
    <a:masterClrMapping/>
  </p:clrMapOvr>
  <p:transition spd="slow">
    <p:wip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61514018-1B65-9592-7AE9-CB5C0B7B4C5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RMIT University©2025</a:t>
            </a:r>
            <a:endParaRPr lang="en-AU"/>
          </a:p>
        </p:txBody>
      </p:sp>
      <p:sp>
        <p:nvSpPr>
          <p:cNvPr id="5" name="Rectangle 19">
            <a:extLst>
              <a:ext uri="{FF2B5EF4-FFF2-40B4-BE49-F238E27FC236}">
                <a16:creationId xmlns:a16="http://schemas.microsoft.com/office/drawing/2014/main" id="{32C75E54-A1F6-E522-313C-47EC63F5A80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AU"/>
              <a:t>School of Engineering</a:t>
            </a:r>
          </a:p>
        </p:txBody>
      </p:sp>
      <p:sp>
        <p:nvSpPr>
          <p:cNvPr id="6" name="Rectangle 20">
            <a:extLst>
              <a:ext uri="{FF2B5EF4-FFF2-40B4-BE49-F238E27FC236}">
                <a16:creationId xmlns:a16="http://schemas.microsoft.com/office/drawing/2014/main" id="{248FE3A6-A35D-15D6-8620-B55C706533F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D2B03A-5ACE-4E97-897C-1141C194C80D}" type="slidenum">
              <a:rPr lang="en-AU" altLang="en-US"/>
              <a:pPr>
                <a:defRPr/>
              </a:pPr>
              <a:t>‹#›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479835851"/>
      </p:ext>
    </p:extLst>
  </p:cSld>
  <p:clrMapOvr>
    <a:masterClrMapping/>
  </p:clrMapOvr>
  <p:transition spd="slow">
    <p:wip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7790B00-D58D-4E63-009F-D0EE55E7D13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RMIT University©2025</a:t>
            </a:r>
            <a:endParaRPr lang="en-AU"/>
          </a:p>
        </p:txBody>
      </p:sp>
      <p:sp>
        <p:nvSpPr>
          <p:cNvPr id="5" name="Rectangle 19">
            <a:extLst>
              <a:ext uri="{FF2B5EF4-FFF2-40B4-BE49-F238E27FC236}">
                <a16:creationId xmlns:a16="http://schemas.microsoft.com/office/drawing/2014/main" id="{117FB830-55C8-D769-4B0F-073CBE506E7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AU"/>
              <a:t>School of Engineering</a:t>
            </a:r>
          </a:p>
        </p:txBody>
      </p:sp>
      <p:sp>
        <p:nvSpPr>
          <p:cNvPr id="6" name="Rectangle 20">
            <a:extLst>
              <a:ext uri="{FF2B5EF4-FFF2-40B4-BE49-F238E27FC236}">
                <a16:creationId xmlns:a16="http://schemas.microsoft.com/office/drawing/2014/main" id="{8C612DD2-1B6B-2BFA-443E-5EC576BA99A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B1C0AF-1EF1-4985-92F6-32482D262256}" type="slidenum">
              <a:rPr lang="en-AU" altLang="en-US"/>
              <a:pPr>
                <a:defRPr/>
              </a:pPr>
              <a:t>‹#›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2564485021"/>
      </p:ext>
    </p:extLst>
  </p:cSld>
  <p:clrMapOvr>
    <a:masterClrMapping/>
  </p:clrMapOvr>
  <p:transition spd="slow">
    <p:wip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1000" y="1300163"/>
            <a:ext cx="4038600" cy="48656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0" y="1300163"/>
            <a:ext cx="4038600" cy="48656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0548DD4-915F-36F6-464F-71073E1B058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RMIT University©2025</a:t>
            </a:r>
            <a:endParaRPr lang="en-AU"/>
          </a:p>
        </p:txBody>
      </p:sp>
      <p:sp>
        <p:nvSpPr>
          <p:cNvPr id="6" name="Rectangle 19">
            <a:extLst>
              <a:ext uri="{FF2B5EF4-FFF2-40B4-BE49-F238E27FC236}">
                <a16:creationId xmlns:a16="http://schemas.microsoft.com/office/drawing/2014/main" id="{6E0E5CD9-E9A1-BD7C-6DFC-3126AACC058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AU"/>
              <a:t>School of Engineering</a:t>
            </a:r>
          </a:p>
        </p:txBody>
      </p:sp>
      <p:sp>
        <p:nvSpPr>
          <p:cNvPr id="7" name="Rectangle 20">
            <a:extLst>
              <a:ext uri="{FF2B5EF4-FFF2-40B4-BE49-F238E27FC236}">
                <a16:creationId xmlns:a16="http://schemas.microsoft.com/office/drawing/2014/main" id="{480B0FBE-D635-6B3E-BCDF-780E91A87BC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24E14B-3205-4A80-9819-EB1940D8F44C}" type="slidenum">
              <a:rPr lang="en-AU" altLang="en-US"/>
              <a:pPr>
                <a:defRPr/>
              </a:pPr>
              <a:t>‹#›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4273815941"/>
      </p:ext>
    </p:extLst>
  </p:cSld>
  <p:clrMapOvr>
    <a:masterClrMapping/>
  </p:clrMapOvr>
  <p:transition spd="slow">
    <p:wip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C23D7950-1FA3-F4EE-A4B1-2DA4753B9B7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RMIT University©2025</a:t>
            </a:r>
            <a:endParaRPr lang="en-AU"/>
          </a:p>
        </p:txBody>
      </p:sp>
      <p:sp>
        <p:nvSpPr>
          <p:cNvPr id="8" name="Rectangle 19">
            <a:extLst>
              <a:ext uri="{FF2B5EF4-FFF2-40B4-BE49-F238E27FC236}">
                <a16:creationId xmlns:a16="http://schemas.microsoft.com/office/drawing/2014/main" id="{B986ABEB-B12C-AE1D-B77F-9A7043E1229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AU"/>
              <a:t>School of Engineering</a:t>
            </a:r>
          </a:p>
        </p:txBody>
      </p:sp>
      <p:sp>
        <p:nvSpPr>
          <p:cNvPr id="9" name="Rectangle 20">
            <a:extLst>
              <a:ext uri="{FF2B5EF4-FFF2-40B4-BE49-F238E27FC236}">
                <a16:creationId xmlns:a16="http://schemas.microsoft.com/office/drawing/2014/main" id="{AB6E6488-C7E0-540B-65F7-AF819208EA1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49E0AE-F610-4B2A-B414-02DE1CE263E0}" type="slidenum">
              <a:rPr lang="en-AU" altLang="en-US"/>
              <a:pPr>
                <a:defRPr/>
              </a:pPr>
              <a:t>‹#›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4202097885"/>
      </p:ext>
    </p:extLst>
  </p:cSld>
  <p:clrMapOvr>
    <a:masterClrMapping/>
  </p:clrMapOvr>
  <p:transition spd="slow">
    <p:wip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DD17E30B-2341-F33F-17C1-471FD27AE1E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RMIT University©2025</a:t>
            </a:r>
            <a:endParaRPr lang="en-AU"/>
          </a:p>
        </p:txBody>
      </p:sp>
      <p:sp>
        <p:nvSpPr>
          <p:cNvPr id="4" name="Rectangle 19">
            <a:extLst>
              <a:ext uri="{FF2B5EF4-FFF2-40B4-BE49-F238E27FC236}">
                <a16:creationId xmlns:a16="http://schemas.microsoft.com/office/drawing/2014/main" id="{7818BBE3-57FB-DE42-CEB7-E774C8AF8C8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AU"/>
              <a:t>School of Engineering</a:t>
            </a:r>
          </a:p>
        </p:txBody>
      </p:sp>
      <p:sp>
        <p:nvSpPr>
          <p:cNvPr id="5" name="Rectangle 20">
            <a:extLst>
              <a:ext uri="{FF2B5EF4-FFF2-40B4-BE49-F238E27FC236}">
                <a16:creationId xmlns:a16="http://schemas.microsoft.com/office/drawing/2014/main" id="{D79F5F23-5DE4-88F7-31AE-1B7621057BD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CB4154-F83A-4A3B-96DD-2DDC198E1D90}" type="slidenum">
              <a:rPr lang="en-AU" altLang="en-US"/>
              <a:pPr>
                <a:defRPr/>
              </a:pPr>
              <a:t>‹#›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3444163123"/>
      </p:ext>
    </p:extLst>
  </p:cSld>
  <p:clrMapOvr>
    <a:masterClrMapping/>
  </p:clrMapOvr>
  <p:transition spd="slow">
    <p:wip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9B13758A-6711-D303-FF66-24E4427139A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RMIT University©2025</a:t>
            </a:r>
            <a:endParaRPr lang="en-AU"/>
          </a:p>
        </p:txBody>
      </p:sp>
      <p:sp>
        <p:nvSpPr>
          <p:cNvPr id="3" name="Rectangle 19">
            <a:extLst>
              <a:ext uri="{FF2B5EF4-FFF2-40B4-BE49-F238E27FC236}">
                <a16:creationId xmlns:a16="http://schemas.microsoft.com/office/drawing/2014/main" id="{DF43140B-481A-9F13-4CEC-4E90618AD35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AU"/>
              <a:t>School of Engineering</a:t>
            </a:r>
          </a:p>
        </p:txBody>
      </p:sp>
      <p:sp>
        <p:nvSpPr>
          <p:cNvPr id="4" name="Rectangle 20">
            <a:extLst>
              <a:ext uri="{FF2B5EF4-FFF2-40B4-BE49-F238E27FC236}">
                <a16:creationId xmlns:a16="http://schemas.microsoft.com/office/drawing/2014/main" id="{30D0ECCF-50DB-D81B-647B-E5A83C5C31E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F0C432-25B8-4043-A7D7-BAA371349A96}" type="slidenum">
              <a:rPr lang="en-AU" altLang="en-US"/>
              <a:pPr>
                <a:defRPr/>
              </a:pPr>
              <a:t>‹#›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1753151528"/>
      </p:ext>
    </p:extLst>
  </p:cSld>
  <p:clrMapOvr>
    <a:masterClrMapping/>
  </p:clrMapOvr>
  <p:transition spd="slow">
    <p:wip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48D4E63-8CC2-DC12-E6DD-268B76DFD83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RMIT University©2025</a:t>
            </a:r>
            <a:endParaRPr lang="en-AU"/>
          </a:p>
        </p:txBody>
      </p:sp>
      <p:sp>
        <p:nvSpPr>
          <p:cNvPr id="6" name="Rectangle 19">
            <a:extLst>
              <a:ext uri="{FF2B5EF4-FFF2-40B4-BE49-F238E27FC236}">
                <a16:creationId xmlns:a16="http://schemas.microsoft.com/office/drawing/2014/main" id="{514722B6-4E52-E8F4-12E1-35E1F9DB822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AU"/>
              <a:t>School of Engineering</a:t>
            </a:r>
          </a:p>
        </p:txBody>
      </p:sp>
      <p:sp>
        <p:nvSpPr>
          <p:cNvPr id="7" name="Rectangle 20">
            <a:extLst>
              <a:ext uri="{FF2B5EF4-FFF2-40B4-BE49-F238E27FC236}">
                <a16:creationId xmlns:a16="http://schemas.microsoft.com/office/drawing/2014/main" id="{5099059D-F063-B5F0-DD9B-61476843ECB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967617-D113-46D7-B02D-F6D284ED186F}" type="slidenum">
              <a:rPr lang="en-AU" altLang="en-US"/>
              <a:pPr>
                <a:defRPr/>
              </a:pPr>
              <a:t>‹#›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3089494111"/>
      </p:ext>
    </p:extLst>
  </p:cSld>
  <p:clrMapOvr>
    <a:masterClrMapping/>
  </p:clrMapOvr>
  <p:transition spd="slow">
    <p:wip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AU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C7209DD-14B4-38D1-34FD-91216837A9B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RMIT University©2025</a:t>
            </a:r>
            <a:endParaRPr lang="en-AU"/>
          </a:p>
        </p:txBody>
      </p:sp>
      <p:sp>
        <p:nvSpPr>
          <p:cNvPr id="6" name="Rectangle 19">
            <a:extLst>
              <a:ext uri="{FF2B5EF4-FFF2-40B4-BE49-F238E27FC236}">
                <a16:creationId xmlns:a16="http://schemas.microsoft.com/office/drawing/2014/main" id="{88E94ACE-6A4B-21D2-CDB4-A582D52CBBD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AU"/>
              <a:t>School of Engineering</a:t>
            </a:r>
          </a:p>
        </p:txBody>
      </p:sp>
      <p:sp>
        <p:nvSpPr>
          <p:cNvPr id="7" name="Rectangle 20">
            <a:extLst>
              <a:ext uri="{FF2B5EF4-FFF2-40B4-BE49-F238E27FC236}">
                <a16:creationId xmlns:a16="http://schemas.microsoft.com/office/drawing/2014/main" id="{BF673FB3-E7F6-E61C-6FCA-7A6479DAF26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63AA75-6E21-4714-9A32-DD1C77BD0B4A}" type="slidenum">
              <a:rPr lang="en-AU" altLang="en-US"/>
              <a:pPr>
                <a:defRPr/>
              </a:pPr>
              <a:t>‹#›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3699654483"/>
      </p:ext>
    </p:extLst>
  </p:cSld>
  <p:clrMapOvr>
    <a:masterClrMapping/>
  </p:clrMapOvr>
  <p:transition spd="slow">
    <p:wip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1" descr="core footer">
            <a:extLst>
              <a:ext uri="{FF2B5EF4-FFF2-40B4-BE49-F238E27FC236}">
                <a16:creationId xmlns:a16="http://schemas.microsoft.com/office/drawing/2014/main" id="{4760BE8D-D2F7-0303-B272-11CBC0199CF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534150"/>
            <a:ext cx="9144000" cy="323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Rectangle 2">
            <a:extLst>
              <a:ext uri="{FF2B5EF4-FFF2-40B4-BE49-F238E27FC236}">
                <a16:creationId xmlns:a16="http://schemas.microsoft.com/office/drawing/2014/main" id="{7C1BD187-130C-EE91-C17E-886C5F9935D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274638"/>
            <a:ext cx="8229600" cy="922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AU" altLang="en-US"/>
              <a:t>Click to edit Header 1</a:t>
            </a:r>
          </a:p>
        </p:txBody>
      </p:sp>
      <p:sp>
        <p:nvSpPr>
          <p:cNvPr id="1028" name="Rectangle 3">
            <a:extLst>
              <a:ext uri="{FF2B5EF4-FFF2-40B4-BE49-F238E27FC236}">
                <a16:creationId xmlns:a16="http://schemas.microsoft.com/office/drawing/2014/main" id="{4FE4C8CA-03A7-241D-514C-5BD899FEC4C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381000" y="1300163"/>
            <a:ext cx="8229600" cy="4865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AU" altLang="en-US"/>
              <a:t>Click to edit Master text styles</a:t>
            </a:r>
          </a:p>
          <a:p>
            <a:pPr lvl="1"/>
            <a:r>
              <a:rPr lang="en-AU" altLang="en-US"/>
              <a:t>Second level</a:t>
            </a:r>
          </a:p>
          <a:p>
            <a:pPr lvl="2"/>
            <a:r>
              <a:rPr lang="en-AU" altLang="en-US"/>
              <a:t>Third level</a:t>
            </a:r>
          </a:p>
          <a:p>
            <a:pPr lvl="3"/>
            <a:r>
              <a:rPr lang="en-AU" altLang="en-US"/>
              <a:t>Fourth level</a:t>
            </a:r>
          </a:p>
          <a:p>
            <a:pPr lvl="4"/>
            <a:r>
              <a:rPr lang="en-AU" altLang="en-US"/>
              <a:t>Fifth level</a:t>
            </a:r>
          </a:p>
        </p:txBody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id="{9AA9AF0A-D4BB-F5DD-049A-4F11913B66B5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44500" y="6565900"/>
            <a:ext cx="2133600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fontAlgn="base" hangingPunct="1">
              <a:defRPr sz="1100">
                <a:latin typeface="Arial" charset="0"/>
              </a:defRPr>
            </a:lvl1pPr>
          </a:lstStyle>
          <a:p>
            <a:pPr>
              <a:defRPr/>
            </a:pPr>
            <a:r>
              <a:rPr lang="en-US"/>
              <a:t>RMIT University©2025</a:t>
            </a:r>
            <a:endParaRPr lang="en-AU"/>
          </a:p>
        </p:txBody>
      </p:sp>
      <p:sp>
        <p:nvSpPr>
          <p:cNvPr id="3091" name="Rectangle 19">
            <a:extLst>
              <a:ext uri="{FF2B5EF4-FFF2-40B4-BE49-F238E27FC236}">
                <a16:creationId xmlns:a16="http://schemas.microsoft.com/office/drawing/2014/main" id="{6CF83A93-490B-1E7F-F7F5-6EAB1A439824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611438" y="6575425"/>
            <a:ext cx="3832225" cy="2159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fontAlgn="base" hangingPunct="1">
              <a:defRPr sz="1100">
                <a:latin typeface="Arial" charset="0"/>
                <a:ea typeface="+mn-ea"/>
                <a:cs typeface="Arial" charset="0"/>
              </a:defRPr>
            </a:lvl1pPr>
          </a:lstStyle>
          <a:p>
            <a:pPr>
              <a:defRPr/>
            </a:pPr>
            <a:r>
              <a:rPr lang="en-AU"/>
              <a:t>School of Engineering</a:t>
            </a:r>
          </a:p>
        </p:txBody>
      </p:sp>
      <p:sp>
        <p:nvSpPr>
          <p:cNvPr id="3092" name="Rectangle 20">
            <a:extLst>
              <a:ext uri="{FF2B5EF4-FFF2-40B4-BE49-F238E27FC236}">
                <a16:creationId xmlns:a16="http://schemas.microsoft.com/office/drawing/2014/main" id="{183B834A-8574-CA75-645B-CC84A993D8C6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23038" y="6578600"/>
            <a:ext cx="2133600" cy="2159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100"/>
            </a:lvl1pPr>
          </a:lstStyle>
          <a:p>
            <a:pPr>
              <a:defRPr/>
            </a:pPr>
            <a:fld id="{02C16424-26AE-4D47-B63D-2C5F74BC0F52}" type="slidenum">
              <a:rPr lang="en-AU" altLang="en-US"/>
              <a:pPr>
                <a:defRPr/>
              </a:pPr>
              <a:t>‹#›</a:t>
            </a:fld>
            <a:endParaRPr lang="en-AU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22" r:id="rId1"/>
    <p:sldLayoutId id="2147484112" r:id="rId2"/>
    <p:sldLayoutId id="2147484113" r:id="rId3"/>
    <p:sldLayoutId id="2147484114" r:id="rId4"/>
    <p:sldLayoutId id="2147484115" r:id="rId5"/>
    <p:sldLayoutId id="2147484116" r:id="rId6"/>
    <p:sldLayoutId id="2147484117" r:id="rId7"/>
    <p:sldLayoutId id="2147484118" r:id="rId8"/>
    <p:sldLayoutId id="2147484119" r:id="rId9"/>
    <p:sldLayoutId id="2147484120" r:id="rId10"/>
    <p:sldLayoutId id="2147484121" r:id="rId11"/>
    <p:sldLayoutId id="2147484123" r:id="rId12"/>
  </p:sldLayoutIdLst>
  <p:transition spd="slow">
    <p:wipe/>
  </p:transition>
  <p:hf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500">
          <a:solidFill>
            <a:srgbClr val="EE3224"/>
          </a:solidFill>
          <a:latin typeface="+mj-lt"/>
          <a:ea typeface="ＭＳ Ｐゴシック" charset="0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500">
          <a:solidFill>
            <a:srgbClr val="EE3224"/>
          </a:solidFill>
          <a:latin typeface="Arial" charset="0"/>
          <a:ea typeface="ＭＳ Ｐゴシック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500">
          <a:solidFill>
            <a:srgbClr val="EE3224"/>
          </a:solidFill>
          <a:latin typeface="Arial" charset="0"/>
          <a:ea typeface="ＭＳ Ｐゴシック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500">
          <a:solidFill>
            <a:srgbClr val="EE3224"/>
          </a:solidFill>
          <a:latin typeface="Arial" charset="0"/>
          <a:ea typeface="ＭＳ Ｐゴシック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500">
          <a:solidFill>
            <a:srgbClr val="EE3224"/>
          </a:solidFill>
          <a:latin typeface="Arial" charset="0"/>
          <a:ea typeface="ＭＳ Ｐゴシック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500">
          <a:solidFill>
            <a:srgbClr val="EE3224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500">
          <a:solidFill>
            <a:srgbClr val="EE3224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500">
          <a:solidFill>
            <a:srgbClr val="EE3224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500">
          <a:solidFill>
            <a:srgbClr val="EE3224"/>
          </a:solidFill>
          <a:latin typeface="Arial" charset="0"/>
          <a:cs typeface="Arial" charset="0"/>
        </a:defRPr>
      </a:lvl9pPr>
    </p:titleStyle>
    <p:bodyStyle>
      <a:lvl1pPr marL="180975" indent="-180975" algn="l" rtl="0" eaLnBrk="0" fontAlgn="base" hangingPunct="0">
        <a:spcBef>
          <a:spcPct val="50000"/>
        </a:spcBef>
        <a:spcAft>
          <a:spcPct val="0"/>
        </a:spcAft>
        <a:buClr>
          <a:srgbClr val="887E6E"/>
        </a:buClr>
        <a:buChar char="•"/>
        <a:defRPr>
          <a:solidFill>
            <a:schemeClr val="tx1"/>
          </a:solidFill>
          <a:latin typeface="+mn-lt"/>
          <a:ea typeface="ＭＳ Ｐゴシック" charset="0"/>
          <a:cs typeface="+mn-cs"/>
        </a:defRPr>
      </a:lvl1pPr>
      <a:lvl2pPr marL="485775" indent="-161925" algn="l" rtl="0" eaLnBrk="0" fontAlgn="base" hangingPunct="0">
        <a:spcBef>
          <a:spcPct val="25000"/>
        </a:spcBef>
        <a:spcAft>
          <a:spcPct val="0"/>
        </a:spcAft>
        <a:buClr>
          <a:srgbClr val="887E6E"/>
        </a:buClr>
        <a:buFont typeface="Arial" panose="020B0604020202020204" pitchFamily="34" charset="0"/>
        <a:buChar char="–"/>
        <a:defRPr>
          <a:solidFill>
            <a:schemeClr val="tx1"/>
          </a:solidFill>
          <a:latin typeface="+mn-lt"/>
          <a:ea typeface="ＭＳ Ｐゴシック" pitchFamily="34" charset="-128"/>
          <a:cs typeface="+mn-cs"/>
        </a:defRPr>
      </a:lvl2pPr>
      <a:lvl3pPr marL="795338" indent="-161925" algn="l" rtl="0" eaLnBrk="0" fontAlgn="base" hangingPunct="0">
        <a:spcBef>
          <a:spcPct val="25000"/>
        </a:spcBef>
        <a:spcAft>
          <a:spcPct val="0"/>
        </a:spcAft>
        <a:buClr>
          <a:srgbClr val="887E6E"/>
        </a:buClr>
        <a:buFont typeface="Arial" panose="020B0604020202020204" pitchFamily="34" charset="0"/>
        <a:buChar char="–"/>
        <a:defRPr>
          <a:solidFill>
            <a:schemeClr val="tx1"/>
          </a:solidFill>
          <a:latin typeface="+mn-lt"/>
          <a:ea typeface="ＭＳ Ｐゴシック" pitchFamily="34" charset="-128"/>
          <a:cs typeface="+mn-cs"/>
        </a:defRPr>
      </a:lvl3pPr>
      <a:lvl4pPr marL="1090613" indent="-166688" algn="l" rtl="0" eaLnBrk="0" fontAlgn="base" hangingPunct="0">
        <a:spcBef>
          <a:spcPct val="25000"/>
        </a:spcBef>
        <a:spcAft>
          <a:spcPct val="0"/>
        </a:spcAft>
        <a:buClr>
          <a:srgbClr val="887E6E"/>
        </a:buClr>
        <a:buChar char="–"/>
        <a:defRPr>
          <a:solidFill>
            <a:schemeClr val="tx1"/>
          </a:solidFill>
          <a:latin typeface="+mn-lt"/>
          <a:ea typeface="ＭＳ Ｐゴシック" pitchFamily="34" charset="-128"/>
          <a:cs typeface="+mn-cs"/>
        </a:defRPr>
      </a:lvl4pPr>
      <a:lvl5pPr marL="1390650" indent="-171450" algn="l" rtl="0" eaLnBrk="0" fontAlgn="base" hangingPunct="0">
        <a:spcBef>
          <a:spcPct val="25000"/>
        </a:spcBef>
        <a:spcAft>
          <a:spcPct val="0"/>
        </a:spcAft>
        <a:buClr>
          <a:srgbClr val="887E6E"/>
        </a:buClr>
        <a:buFont typeface="Arial" panose="020B0604020202020204" pitchFamily="34" charset="0"/>
        <a:buChar char="–"/>
        <a:defRPr>
          <a:solidFill>
            <a:schemeClr val="tx1"/>
          </a:solidFill>
          <a:latin typeface="+mn-lt"/>
          <a:ea typeface="ＭＳ Ｐゴシック" pitchFamily="34" charset="-128"/>
          <a:cs typeface="+mn-cs"/>
        </a:defRPr>
      </a:lvl5pPr>
      <a:lvl6pPr marL="1847850" indent="-171450" algn="l" rtl="0" fontAlgn="base">
        <a:spcBef>
          <a:spcPct val="25000"/>
        </a:spcBef>
        <a:spcAft>
          <a:spcPct val="0"/>
        </a:spcAft>
        <a:buClr>
          <a:srgbClr val="887E6E"/>
        </a:buClr>
        <a:buFont typeface="Arial" charset="0"/>
        <a:buChar char="–"/>
        <a:defRPr>
          <a:solidFill>
            <a:schemeClr val="tx1"/>
          </a:solidFill>
          <a:latin typeface="+mn-lt"/>
          <a:cs typeface="+mn-cs"/>
        </a:defRPr>
      </a:lvl6pPr>
      <a:lvl7pPr marL="2305050" indent="-171450" algn="l" rtl="0" fontAlgn="base">
        <a:spcBef>
          <a:spcPct val="25000"/>
        </a:spcBef>
        <a:spcAft>
          <a:spcPct val="0"/>
        </a:spcAft>
        <a:buClr>
          <a:srgbClr val="887E6E"/>
        </a:buClr>
        <a:buFont typeface="Arial" charset="0"/>
        <a:buChar char="–"/>
        <a:defRPr>
          <a:solidFill>
            <a:schemeClr val="tx1"/>
          </a:solidFill>
          <a:latin typeface="+mn-lt"/>
          <a:cs typeface="+mn-cs"/>
        </a:defRPr>
      </a:lvl7pPr>
      <a:lvl8pPr marL="2762250" indent="-171450" algn="l" rtl="0" fontAlgn="base">
        <a:spcBef>
          <a:spcPct val="25000"/>
        </a:spcBef>
        <a:spcAft>
          <a:spcPct val="0"/>
        </a:spcAft>
        <a:buClr>
          <a:srgbClr val="887E6E"/>
        </a:buClr>
        <a:buFont typeface="Arial" charset="0"/>
        <a:buChar char="–"/>
        <a:defRPr>
          <a:solidFill>
            <a:schemeClr val="tx1"/>
          </a:solidFill>
          <a:latin typeface="+mn-lt"/>
          <a:cs typeface="+mn-cs"/>
        </a:defRPr>
      </a:lvl8pPr>
      <a:lvl9pPr marL="3219450" indent="-171450" algn="l" rtl="0" fontAlgn="base">
        <a:spcBef>
          <a:spcPct val="25000"/>
        </a:spcBef>
        <a:spcAft>
          <a:spcPct val="0"/>
        </a:spcAft>
        <a:buClr>
          <a:srgbClr val="887E6E"/>
        </a:buClr>
        <a:buFont typeface="Arial" charset="0"/>
        <a:buChar char="–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6">
            <a:extLst>
              <a:ext uri="{FF2B5EF4-FFF2-40B4-BE49-F238E27FC236}">
                <a16:creationId xmlns:a16="http://schemas.microsoft.com/office/drawing/2014/main" id="{B871FB5C-AB18-749D-69E0-B6FAD003B288}"/>
              </a:ext>
            </a:extLst>
          </p:cNvPr>
          <p:cNvSpPr>
            <a:spLocks noGrp="1" noChangeArrowheads="1"/>
          </p:cNvSpPr>
          <p:nvPr>
            <p:ph type="ctrTitle" idx="4294967295"/>
          </p:nvPr>
        </p:nvSpPr>
        <p:spPr>
          <a:xfrm>
            <a:off x="685800" y="657225"/>
            <a:ext cx="7607300" cy="3032125"/>
          </a:xfrm>
        </p:spPr>
        <p:txBody>
          <a:bodyPr/>
          <a:lstStyle/>
          <a:p>
            <a:r>
              <a:rPr lang="en-AU" altLang="en-US" sz="3300" dirty="0">
                <a:solidFill>
                  <a:schemeClr val="bg1"/>
                </a:solidFill>
                <a:ea typeface="ＭＳ Ｐゴシック" panose="020B0600070205080204" pitchFamily="34" charset="-128"/>
              </a:rPr>
              <a:t>MIET2385</a:t>
            </a:r>
            <a:br>
              <a:rPr lang="en-AU" altLang="en-US" sz="3300" dirty="0">
                <a:solidFill>
                  <a:schemeClr val="bg1"/>
                </a:solidFill>
                <a:ea typeface="ＭＳ Ｐゴシック" panose="020B0600070205080204" pitchFamily="34" charset="-128"/>
              </a:rPr>
            </a:br>
            <a:r>
              <a:rPr lang="en-AU" altLang="en-US" sz="3300" dirty="0">
                <a:solidFill>
                  <a:schemeClr val="bg1"/>
                </a:solidFill>
                <a:ea typeface="ＭＳ Ｐゴシック" panose="020B0600070205080204" pitchFamily="34" charset="-128"/>
              </a:rPr>
              <a:t>Systems Engineering Principles</a:t>
            </a:r>
            <a:br>
              <a:rPr lang="en-AU" altLang="en-US" sz="3300" dirty="0">
                <a:solidFill>
                  <a:schemeClr val="bg1"/>
                </a:solidFill>
                <a:ea typeface="ＭＳ Ｐゴシック" panose="020B0600070205080204" pitchFamily="34" charset="-128"/>
              </a:rPr>
            </a:br>
            <a:br>
              <a:rPr lang="en-AU" altLang="en-US" sz="3300" dirty="0">
                <a:solidFill>
                  <a:schemeClr val="bg1"/>
                </a:solidFill>
                <a:ea typeface="ＭＳ Ｐゴシック" panose="020B0600070205080204" pitchFamily="34" charset="-128"/>
              </a:rPr>
            </a:br>
            <a:r>
              <a:rPr lang="en-AU" altLang="en-US" sz="3300" dirty="0">
                <a:solidFill>
                  <a:schemeClr val="bg1"/>
                </a:solidFill>
                <a:ea typeface="ＭＳ Ｐゴシック" panose="020B0600070205080204" pitchFamily="34" charset="-128"/>
              </a:rPr>
              <a:t>Systems Engineering V Lifecycle – Model Based Systems Engineering – Tutorial – Electrical bicycle</a:t>
            </a:r>
            <a:endParaRPr lang="en-US" altLang="en-US" sz="3300" dirty="0">
              <a:solidFill>
                <a:schemeClr val="bg1"/>
              </a:solidFill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  <p:transition spd="slow">
    <p:wip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EB3EAFB-72A3-B6AA-7909-1072157AB1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6">
            <a:extLst>
              <a:ext uri="{FF2B5EF4-FFF2-40B4-BE49-F238E27FC236}">
                <a16:creationId xmlns:a16="http://schemas.microsoft.com/office/drawing/2014/main" id="{5CFD2689-DB4C-98AD-84ED-A482E7510D9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81000" y="274638"/>
            <a:ext cx="8229600" cy="1318694"/>
          </a:xfrm>
        </p:spPr>
        <p:txBody>
          <a:bodyPr/>
          <a:lstStyle/>
          <a:p>
            <a:r>
              <a:rPr lang="en-AU" altLang="en-US" sz="3300" dirty="0">
                <a:solidFill>
                  <a:srgbClr val="FF0000"/>
                </a:solidFill>
                <a:ea typeface="ＭＳ Ｐゴシック" panose="020B0600070205080204" pitchFamily="34" charset="-128"/>
              </a:rPr>
              <a:t>Insert your name, student number and program BEFORE submitting to CANVAS</a:t>
            </a:r>
            <a:endParaRPr lang="en-US" altLang="en-US" sz="3300" dirty="0">
              <a:solidFill>
                <a:srgbClr val="FF0000"/>
              </a:solidFill>
              <a:ea typeface="ＭＳ Ｐゴシック" panose="020B0600070205080204" pitchFamily="34" charset="-128"/>
            </a:endParaRPr>
          </a:p>
        </p:txBody>
      </p:sp>
      <p:sp>
        <p:nvSpPr>
          <p:cNvPr id="5123" name="Rectangle 7">
            <a:extLst>
              <a:ext uri="{FF2B5EF4-FFF2-40B4-BE49-F238E27FC236}">
                <a16:creationId xmlns:a16="http://schemas.microsoft.com/office/drawing/2014/main" id="{D01A2D70-F0DE-747C-E08A-603CBDE74D26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381000" y="2006082"/>
            <a:ext cx="8229600" cy="4159768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sz="2000" dirty="0">
                <a:ea typeface="ＭＳ Ｐゴシック" panose="020B0600070205080204" pitchFamily="34" charset="-128"/>
              </a:rPr>
              <a:t>Name</a:t>
            </a:r>
          </a:p>
          <a:p>
            <a:pPr>
              <a:lnSpc>
                <a:spcPct val="90000"/>
              </a:lnSpc>
            </a:pPr>
            <a:endParaRPr lang="en-US" altLang="en-US" sz="2000" dirty="0">
              <a:ea typeface="ＭＳ Ｐゴシック" panose="020B0600070205080204" pitchFamily="34" charset="-128"/>
            </a:endParaRPr>
          </a:p>
          <a:p>
            <a:pPr>
              <a:lnSpc>
                <a:spcPct val="90000"/>
              </a:lnSpc>
            </a:pPr>
            <a:r>
              <a:rPr lang="en-US" altLang="en-US" sz="2000" dirty="0">
                <a:ea typeface="ＭＳ Ｐゴシック" panose="020B0600070205080204" pitchFamily="34" charset="-128"/>
              </a:rPr>
              <a:t>Student number</a:t>
            </a:r>
          </a:p>
          <a:p>
            <a:pPr>
              <a:lnSpc>
                <a:spcPct val="90000"/>
              </a:lnSpc>
            </a:pPr>
            <a:endParaRPr lang="en-US" altLang="en-US" sz="2000" dirty="0">
              <a:ea typeface="ＭＳ Ｐゴシック" panose="020B0600070205080204" pitchFamily="34" charset="-128"/>
            </a:endParaRPr>
          </a:p>
          <a:p>
            <a:pPr>
              <a:lnSpc>
                <a:spcPct val="90000"/>
              </a:lnSpc>
            </a:pPr>
            <a:r>
              <a:rPr lang="en-US" altLang="en-US" sz="2000" dirty="0">
                <a:ea typeface="ＭＳ Ｐゴシック" panose="020B0600070205080204" pitchFamily="34" charset="-128"/>
              </a:rPr>
              <a:t>Program</a:t>
            </a:r>
          </a:p>
          <a:p>
            <a:pPr>
              <a:lnSpc>
                <a:spcPct val="90000"/>
              </a:lnSpc>
            </a:pPr>
            <a:endParaRPr lang="en-US" altLang="en-US" sz="2000" dirty="0">
              <a:ea typeface="ＭＳ Ｐゴシック" panose="020B0600070205080204" pitchFamily="34" charset="-128"/>
            </a:endParaRP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BDB19AF-BFC9-94C1-69ED-CE261BC3DA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RMIT University©2025</a:t>
            </a:r>
            <a:endParaRPr lang="en-AU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D26A7EF-97DC-BE0F-8B66-AC41B0FF76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AU"/>
              <a:t>School of Engineering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D4F15FD-5147-4ABF-F7D3-F1AD0C97B3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51C8051-CF3C-405B-A92E-5156C46B7D7B}" type="slidenum">
              <a:rPr lang="en-AU" altLang="en-US" smtClean="0"/>
              <a:pPr>
                <a:defRPr/>
              </a:pPr>
              <a:t>2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2940073427"/>
      </p:ext>
    </p:extLst>
  </p:cSld>
  <p:clrMapOvr>
    <a:masterClrMapping/>
  </p:clrMapOvr>
  <p:transition spd="slow">
    <p:wip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1">
            <a:extLst>
              <a:ext uri="{FF2B5EF4-FFF2-40B4-BE49-F238E27FC236}">
                <a16:creationId xmlns:a16="http://schemas.microsoft.com/office/drawing/2014/main" id="{23FFFC4B-CB0C-4142-6E82-63859CDE3A4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31900" y="985838"/>
            <a:ext cx="6870700" cy="5495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71" name="Rectangle 4">
            <a:extLst>
              <a:ext uri="{FF2B5EF4-FFF2-40B4-BE49-F238E27FC236}">
                <a16:creationId xmlns:a16="http://schemas.microsoft.com/office/drawing/2014/main" id="{AC3805C8-93BA-5906-B4E8-25609AE8086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AU" altLang="en-US">
                <a:ea typeface="ＭＳ Ｐゴシック" panose="020B0600070205080204" pitchFamily="34" charset="-128"/>
              </a:rPr>
              <a:t>Electric Bicycle</a:t>
            </a:r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7172" name="Rectangle 7">
            <a:extLst>
              <a:ext uri="{FF2B5EF4-FFF2-40B4-BE49-F238E27FC236}">
                <a16:creationId xmlns:a16="http://schemas.microsoft.com/office/drawing/2014/main" id="{B313C6B4-9459-348A-F0F5-40B25A8ECB8A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69068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50000"/>
              </a:spcBef>
              <a:buClr>
                <a:srgbClr val="887E6E"/>
              </a:buClr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2pPr>
            <a:lvl3pPr marL="11430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3pPr>
            <a:lvl4pPr marL="1600200" indent="-228600">
              <a:spcBef>
                <a:spcPct val="25000"/>
              </a:spcBef>
              <a:buClr>
                <a:srgbClr val="887E6E"/>
              </a:buClr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4pPr>
            <a:lvl5pPr marL="20574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9pPr>
          </a:lstStyle>
          <a:p>
            <a:pPr eaLnBrk="1" fontAlgn="b" hangingPunct="1">
              <a:spcBef>
                <a:spcPct val="0"/>
              </a:spcBef>
              <a:buClrTx/>
              <a:buFontTx/>
              <a:buNone/>
            </a:pPr>
            <a:endParaRPr lang="en-US" altLang="en-US">
              <a:solidFill>
                <a:schemeClr val="bg1"/>
              </a:solidFill>
            </a:endParaRP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FAB2521-D07E-8B40-B8D0-523ABB06D9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RMIT University©2025</a:t>
            </a:r>
            <a:endParaRPr lang="en-AU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6309C00-1B16-D104-6DD5-634EDE47F2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AU"/>
              <a:t>School of Engineering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A58C322-19DB-D870-7A8A-9A9AACB94A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0CB4154-F83A-4A3B-96DD-2DDC198E1D90}" type="slidenum">
              <a:rPr lang="en-AU" altLang="en-US" smtClean="0"/>
              <a:pPr>
                <a:defRPr/>
              </a:pPr>
              <a:t>3</a:t>
            </a:fld>
            <a:endParaRPr lang="en-AU" altLang="en-US"/>
          </a:p>
        </p:txBody>
      </p:sp>
    </p:spTree>
  </p:cSld>
  <p:clrMapOvr>
    <a:masterClrMapping/>
  </p:clrMapOvr>
  <p:transition spd="slow">
    <p:wip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>
            <a:extLst>
              <a:ext uri="{FF2B5EF4-FFF2-40B4-BE49-F238E27FC236}">
                <a16:creationId xmlns:a16="http://schemas.microsoft.com/office/drawing/2014/main" id="{70A1C54B-63E5-42B9-8B6B-2A62856E5FB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AU" altLang="en-US" sz="3600" b="1" dirty="0">
                <a:solidFill>
                  <a:srgbClr val="FF0000"/>
                </a:solidFill>
                <a:ea typeface="ＭＳ Ｐゴシック" panose="020B0600070205080204" pitchFamily="34" charset="-128"/>
              </a:rPr>
              <a:t>Actors</a:t>
            </a:r>
          </a:p>
        </p:txBody>
      </p:sp>
      <p:sp>
        <p:nvSpPr>
          <p:cNvPr id="8195" name="Content Placeholder 2">
            <a:extLst>
              <a:ext uri="{FF2B5EF4-FFF2-40B4-BE49-F238E27FC236}">
                <a16:creationId xmlns:a16="http://schemas.microsoft.com/office/drawing/2014/main" id="{D68113EA-93AF-4FC4-AC5C-47FFBEF3CA41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000" dirty="0"/>
              <a:t>Use Capella to create Actor model</a:t>
            </a:r>
          </a:p>
          <a:p>
            <a:r>
              <a:rPr lang="en-US" altLang="en-US" sz="2000" dirty="0"/>
              <a:t>You can capture </a:t>
            </a:r>
            <a:r>
              <a:rPr lang="en-US" altLang="en-US" sz="2000" dirty="0" err="1"/>
              <a:t>screendump</a:t>
            </a:r>
            <a:r>
              <a:rPr lang="en-US" altLang="en-US" sz="2000" dirty="0"/>
              <a:t> of your Capella Actor diagram</a:t>
            </a:r>
          </a:p>
          <a:p>
            <a:endParaRPr lang="en-AU" altLang="en-US" sz="2400" dirty="0">
              <a:ea typeface="ＭＳ Ｐゴシック" panose="020B0600070205080204" pitchFamily="34" charset="-128"/>
            </a:endParaRPr>
          </a:p>
        </p:txBody>
      </p:sp>
      <p:sp>
        <p:nvSpPr>
          <p:cNvPr id="8196" name="Slide Number Placeholder 3">
            <a:extLst>
              <a:ext uri="{FF2B5EF4-FFF2-40B4-BE49-F238E27FC236}">
                <a16:creationId xmlns:a16="http://schemas.microsoft.com/office/drawing/2014/main" id="{DC1EAD64-1575-4E13-92D7-41C7E3DF363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l"/>
            <a:fld id="{64285453-D515-4BCB-A50B-3A8EC1FBBB07}" type="slidenum">
              <a:rPr lang="en-US" altLang="en-US" sz="1400" smtClean="0">
                <a:solidFill>
                  <a:schemeClr val="tx1"/>
                </a:solidFill>
                <a:latin typeface="Times New Roman" panose="02020603050405020304" pitchFamily="18" charset="0"/>
              </a:rPr>
              <a:pPr algn="l"/>
              <a:t>4</a:t>
            </a:fld>
            <a:endParaRPr lang="en-US" altLang="en-US" sz="140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45478F5-CA62-B4BC-CE34-7FC8114B30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RMIT University©2025</a:t>
            </a:r>
            <a:endParaRPr lang="en-AU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6EB2C93-BCC1-91E2-018C-AF946C7735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AU"/>
              <a:t>School of Engineering</a:t>
            </a:r>
          </a:p>
        </p:txBody>
      </p:sp>
      <p:pic>
        <p:nvPicPr>
          <p:cNvPr id="5" name="Picture 1">
            <a:extLst>
              <a:ext uri="{FF2B5EF4-FFF2-40B4-BE49-F238E27FC236}">
                <a16:creationId xmlns:a16="http://schemas.microsoft.com/office/drawing/2014/main" id="{88DB6795-797B-2A5F-C73C-99C58643789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46097" y="0"/>
            <a:ext cx="1797903" cy="14381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>
    <p:wip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>
            <a:extLst>
              <a:ext uri="{FF2B5EF4-FFF2-40B4-BE49-F238E27FC236}">
                <a16:creationId xmlns:a16="http://schemas.microsoft.com/office/drawing/2014/main" id="{47F93FBF-3772-62A1-EA57-E4757804A01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81001" y="274638"/>
            <a:ext cx="6142038" cy="922337"/>
          </a:xfrm>
        </p:spPr>
        <p:txBody>
          <a:bodyPr/>
          <a:lstStyle/>
          <a:p>
            <a:r>
              <a:rPr lang="en-AU" altLang="en-US" sz="3200" dirty="0">
                <a:ea typeface="ＭＳ Ｐゴシック" panose="020B0600070205080204" pitchFamily="34" charset="-128"/>
              </a:rPr>
              <a:t>Functions</a:t>
            </a:r>
          </a:p>
        </p:txBody>
      </p:sp>
      <p:sp>
        <p:nvSpPr>
          <p:cNvPr id="8195" name="Content Placeholder 2">
            <a:extLst>
              <a:ext uri="{FF2B5EF4-FFF2-40B4-BE49-F238E27FC236}">
                <a16:creationId xmlns:a16="http://schemas.microsoft.com/office/drawing/2014/main" id="{FE4D3041-8737-A1C0-E9BC-F9EA500368A7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381001" y="1442244"/>
            <a:ext cx="8229600" cy="4865687"/>
          </a:xfrm>
        </p:spPr>
        <p:txBody>
          <a:bodyPr/>
          <a:lstStyle/>
          <a:p>
            <a:r>
              <a:rPr lang="en-US" altLang="en-US" sz="2000" dirty="0"/>
              <a:t>Use Capella to create Function model</a:t>
            </a:r>
          </a:p>
          <a:p>
            <a:r>
              <a:rPr lang="en-US" altLang="en-US" sz="2000" dirty="0"/>
              <a:t>You can capture </a:t>
            </a:r>
            <a:r>
              <a:rPr lang="en-US" altLang="en-US" sz="2000" dirty="0" err="1"/>
              <a:t>screendump</a:t>
            </a:r>
            <a:r>
              <a:rPr lang="en-US" altLang="en-US" sz="2000" dirty="0"/>
              <a:t> of your Capella Function diagram</a:t>
            </a:r>
          </a:p>
          <a:p>
            <a:pPr marL="342900" indent="-342900">
              <a:buFontTx/>
              <a:buAutoNum type="arabicPeriod"/>
            </a:pPr>
            <a:endParaRPr lang="en-US" altLang="en-US" sz="2000" dirty="0">
              <a:ea typeface="ＭＳ Ｐゴシック" panose="020B0600070205080204" pitchFamily="34" charset="-128"/>
            </a:endParaRPr>
          </a:p>
        </p:txBody>
      </p:sp>
      <p:sp>
        <p:nvSpPr>
          <p:cNvPr id="8196" name="Date Placeholder 3">
            <a:extLst>
              <a:ext uri="{FF2B5EF4-FFF2-40B4-BE49-F238E27FC236}">
                <a16:creationId xmlns:a16="http://schemas.microsoft.com/office/drawing/2014/main" id="{7F429B54-5BCF-F62E-FEEF-C24B8EA2318E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1100"/>
              <a:t>RMIT University©2025</a:t>
            </a:r>
            <a:endParaRPr lang="en-AU" altLang="en-US" sz="110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8E694B8-1FE1-539B-F509-B8806CBBAD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AU"/>
              <a:t>School of Engineering</a:t>
            </a:r>
          </a:p>
        </p:txBody>
      </p:sp>
      <p:sp>
        <p:nvSpPr>
          <p:cNvPr id="8198" name="Slide Number Placeholder 5">
            <a:extLst>
              <a:ext uri="{FF2B5EF4-FFF2-40B4-BE49-F238E27FC236}">
                <a16:creationId xmlns:a16="http://schemas.microsoft.com/office/drawing/2014/main" id="{45F24B46-424D-DF4C-C9D5-7B3C3379559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5176774F-3612-448D-B794-1D2567BC4CBC}" type="slidenum">
              <a:rPr lang="en-AU" altLang="en-US" sz="1100" smtClean="0"/>
              <a:pPr/>
              <a:t>5</a:t>
            </a:fld>
            <a:endParaRPr lang="en-AU" altLang="en-US" sz="1100"/>
          </a:p>
        </p:txBody>
      </p:sp>
      <p:pic>
        <p:nvPicPr>
          <p:cNvPr id="3" name="Picture 1">
            <a:extLst>
              <a:ext uri="{FF2B5EF4-FFF2-40B4-BE49-F238E27FC236}">
                <a16:creationId xmlns:a16="http://schemas.microsoft.com/office/drawing/2014/main" id="{E0AD55D9-1C21-2914-FB44-F894BB6AB0F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46097" y="0"/>
            <a:ext cx="1797903" cy="14381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>
    <p:wip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1803C63-B05D-A373-0AA7-A0FC753647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>
            <a:extLst>
              <a:ext uri="{FF2B5EF4-FFF2-40B4-BE49-F238E27FC236}">
                <a16:creationId xmlns:a16="http://schemas.microsoft.com/office/drawing/2014/main" id="{BDF073B7-9866-9625-E34B-C725CBF0E85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81000" y="274638"/>
            <a:ext cx="6516688" cy="1191591"/>
          </a:xfrm>
        </p:spPr>
        <p:txBody>
          <a:bodyPr/>
          <a:lstStyle/>
          <a:p>
            <a:r>
              <a:rPr lang="en-AU" altLang="en-US" sz="3600" dirty="0">
                <a:ea typeface="ＭＳ Ｐゴシック" panose="020B0600070205080204" pitchFamily="34" charset="-128"/>
              </a:rPr>
              <a:t>Sequence</a:t>
            </a:r>
          </a:p>
        </p:txBody>
      </p:sp>
      <p:sp>
        <p:nvSpPr>
          <p:cNvPr id="8195" name="Content Placeholder 2">
            <a:extLst>
              <a:ext uri="{FF2B5EF4-FFF2-40B4-BE49-F238E27FC236}">
                <a16:creationId xmlns:a16="http://schemas.microsoft.com/office/drawing/2014/main" id="{22614C3F-4BE1-5793-BA9A-1353A4A768C4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381000" y="1310185"/>
            <a:ext cx="8229600" cy="4855665"/>
          </a:xfrm>
        </p:spPr>
        <p:txBody>
          <a:bodyPr/>
          <a:lstStyle/>
          <a:p>
            <a:r>
              <a:rPr lang="en-US" altLang="en-US" sz="2000" dirty="0"/>
              <a:t>Use Capella to create Sequence model</a:t>
            </a:r>
          </a:p>
          <a:p>
            <a:r>
              <a:rPr lang="en-US" altLang="en-US" sz="2000" dirty="0"/>
              <a:t>You can capture </a:t>
            </a:r>
            <a:r>
              <a:rPr lang="en-US" altLang="en-US" sz="2000" dirty="0" err="1"/>
              <a:t>screendump</a:t>
            </a:r>
            <a:r>
              <a:rPr lang="en-US" altLang="en-US" sz="2000" dirty="0"/>
              <a:t> of your Capella Sequence diagram</a:t>
            </a:r>
          </a:p>
        </p:txBody>
      </p:sp>
      <p:sp>
        <p:nvSpPr>
          <p:cNvPr id="8196" name="Date Placeholder 3">
            <a:extLst>
              <a:ext uri="{FF2B5EF4-FFF2-40B4-BE49-F238E27FC236}">
                <a16:creationId xmlns:a16="http://schemas.microsoft.com/office/drawing/2014/main" id="{F0A62F59-101A-7309-AABF-A90614DA0716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1100"/>
              <a:t>RMIT University©2025</a:t>
            </a:r>
            <a:endParaRPr lang="en-AU" altLang="en-US" sz="110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8D08772-08DB-65F7-2D4A-4C4B4AC1F8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AU"/>
              <a:t>School of Engineering</a:t>
            </a:r>
          </a:p>
        </p:txBody>
      </p:sp>
      <p:sp>
        <p:nvSpPr>
          <p:cNvPr id="8198" name="Slide Number Placeholder 5">
            <a:extLst>
              <a:ext uri="{FF2B5EF4-FFF2-40B4-BE49-F238E27FC236}">
                <a16:creationId xmlns:a16="http://schemas.microsoft.com/office/drawing/2014/main" id="{40BC4EA0-3E9B-133F-C3D3-780BC5C28C6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5176774F-3612-448D-B794-1D2567BC4CBC}" type="slidenum">
              <a:rPr lang="en-AU" altLang="en-US" sz="1100" smtClean="0"/>
              <a:pPr/>
              <a:t>6</a:t>
            </a:fld>
            <a:endParaRPr lang="en-AU" altLang="en-US" sz="1100"/>
          </a:p>
        </p:txBody>
      </p:sp>
      <p:pic>
        <p:nvPicPr>
          <p:cNvPr id="3" name="Picture 1">
            <a:extLst>
              <a:ext uri="{FF2B5EF4-FFF2-40B4-BE49-F238E27FC236}">
                <a16:creationId xmlns:a16="http://schemas.microsoft.com/office/drawing/2014/main" id="{7E086D84-3948-179C-D569-8CCC06243A0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46097" y="0"/>
            <a:ext cx="1797903" cy="14381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50460220"/>
      </p:ext>
    </p:extLst>
  </p:cSld>
  <p:clrMapOvr>
    <a:masterClrMapping/>
  </p:clrMapOvr>
  <p:transition spd="slow">
    <p:wip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4">
            <a:extLst>
              <a:ext uri="{FF2B5EF4-FFF2-40B4-BE49-F238E27FC236}">
                <a16:creationId xmlns:a16="http://schemas.microsoft.com/office/drawing/2014/main" id="{935B6B46-A561-0220-E9E2-8D3884825740}"/>
              </a:ext>
            </a:extLst>
          </p:cNvPr>
          <p:cNvSpPr>
            <a:spLocks noGrp="1" noChangeArrowheads="1"/>
          </p:cNvSpPr>
          <p:nvPr>
            <p:ph type="ctrTitle" idx="4294967295"/>
          </p:nvPr>
        </p:nvSpPr>
        <p:spPr>
          <a:xfrm>
            <a:off x="323850" y="1052513"/>
            <a:ext cx="8496300" cy="2087562"/>
          </a:xfrm>
        </p:spPr>
        <p:txBody>
          <a:bodyPr/>
          <a:lstStyle/>
          <a:p>
            <a:r>
              <a:rPr lang="en-AU" altLang="en-US" sz="4200">
                <a:solidFill>
                  <a:schemeClr val="bg1"/>
                </a:solidFill>
                <a:ea typeface="ＭＳ Ｐゴシック" panose="020B0600070205080204" pitchFamily="34" charset="-128"/>
              </a:rPr>
              <a:t>Questions?</a:t>
            </a:r>
            <a:endParaRPr lang="en-US" altLang="en-US" sz="4200">
              <a:solidFill>
                <a:schemeClr val="bg1"/>
              </a:solidFill>
              <a:ea typeface="ＭＳ Ｐゴシック" panose="020B0600070205080204" pitchFamily="34" charset="-128"/>
            </a:endParaRPr>
          </a:p>
        </p:txBody>
      </p:sp>
      <p:sp>
        <p:nvSpPr>
          <p:cNvPr id="19459" name="Rectangle 5">
            <a:extLst>
              <a:ext uri="{FF2B5EF4-FFF2-40B4-BE49-F238E27FC236}">
                <a16:creationId xmlns:a16="http://schemas.microsoft.com/office/drawing/2014/main" id="{C04BFA83-FBB6-A87D-810A-C6246752D4F7}"/>
              </a:ext>
            </a:extLst>
          </p:cNvPr>
          <p:cNvSpPr>
            <a:spLocks noGrp="1" noChangeArrowheads="1"/>
          </p:cNvSpPr>
          <p:nvPr>
            <p:ph type="subTitle" idx="4294967295"/>
          </p:nvPr>
        </p:nvSpPr>
        <p:spPr>
          <a:xfrm>
            <a:off x="1371600" y="3886200"/>
            <a:ext cx="6400800" cy="1752600"/>
          </a:xfrm>
        </p:spPr>
        <p:txBody>
          <a:bodyPr/>
          <a:lstStyle/>
          <a:p>
            <a:pPr marL="0" indent="0" algn="ctr">
              <a:buFontTx/>
              <a:buNone/>
            </a:pPr>
            <a:endParaRPr lang="en-US" altLang="en-US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  <p:transition spd="slow">
    <p:wipe/>
  </p:transition>
</p:sld>
</file>

<file path=ppt/theme/theme1.xml><?xml version="1.0" encoding="utf-8"?>
<a:theme xmlns:a="http://schemas.openxmlformats.org/drawingml/2006/main" name="Blank">
  <a:themeElements>
    <a:clrScheme name="Blank 13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EBDB0"/>
      </a:accent1>
      <a:accent2>
        <a:srgbClr val="EE3224"/>
      </a:accent2>
      <a:accent3>
        <a:srgbClr val="FFFFFF"/>
      </a:accent3>
      <a:accent4>
        <a:srgbClr val="000000"/>
      </a:accent4>
      <a:accent5>
        <a:srgbClr val="DBDBD4"/>
      </a:accent5>
      <a:accent6>
        <a:srgbClr val="D82C20"/>
      </a:accent6>
      <a:hlink>
        <a:srgbClr val="000000"/>
      </a:hlink>
      <a:folHlink>
        <a:srgbClr val="FFEE00"/>
      </a:folHlink>
    </a:clrScheme>
    <a:fontScheme name="Blank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AU" sz="10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AU" sz="10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Blank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EBDB0"/>
        </a:accent1>
        <a:accent2>
          <a:srgbClr val="EE3224"/>
        </a:accent2>
        <a:accent3>
          <a:srgbClr val="FFFFFF"/>
        </a:accent3>
        <a:accent4>
          <a:srgbClr val="000000"/>
        </a:accent4>
        <a:accent5>
          <a:srgbClr val="DBDBD4"/>
        </a:accent5>
        <a:accent6>
          <a:srgbClr val="D82C20"/>
        </a:accent6>
        <a:hlink>
          <a:srgbClr val="000000"/>
        </a:hlink>
        <a:folHlink>
          <a:srgbClr val="FFEE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Metadata/LabelInfo.xml><?xml version="1.0" encoding="utf-8"?>
<clbl:labelList xmlns:clbl="http://schemas.microsoft.com/office/2020/mipLabelMetadata">
  <clbl:label id="{1b52b3a1-dbcb-41fb-a452-370cf542753f}" enabled="1" method="Privileged" siteId="{d1323671-cdbe-4417-b4d4-bdb24b51316b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4499</TotalTime>
  <Words>129</Words>
  <Application>Microsoft Office PowerPoint</Application>
  <PresentationFormat>On-screen Show (4:3)</PresentationFormat>
  <Paragraphs>33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ＭＳ Ｐゴシック</vt:lpstr>
      <vt:lpstr>Arial</vt:lpstr>
      <vt:lpstr>Times New Roman</vt:lpstr>
      <vt:lpstr>Blank</vt:lpstr>
      <vt:lpstr>MIET2385 Systems Engineering Principles  Systems Engineering V Lifecycle – Model Based Systems Engineering – Tutorial – Electrical bicycle</vt:lpstr>
      <vt:lpstr>Insert your name, student number and program BEFORE submitting to CANVAS</vt:lpstr>
      <vt:lpstr>Electric Bicycle</vt:lpstr>
      <vt:lpstr>Actors</vt:lpstr>
      <vt:lpstr>Functions</vt:lpstr>
      <vt:lpstr>Sequence</vt:lpstr>
      <vt:lpstr>Questions?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John Mo</dc:creator>
  <cp:lastModifiedBy>John Mo</cp:lastModifiedBy>
  <cp:revision>266</cp:revision>
  <cp:lastPrinted>2015-07-27T06:55:47Z</cp:lastPrinted>
  <dcterms:created xsi:type="dcterms:W3CDTF">2010-05-29T11:35:21Z</dcterms:created>
  <dcterms:modified xsi:type="dcterms:W3CDTF">2025-07-20T07:39:38Z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1b52b3a1-dbcb-41fb-a452-370cf542753f_Enabled">
    <vt:lpwstr>true</vt:lpwstr>
  </property>
  <property fmtid="{D5CDD505-2E9C-101B-9397-08002B2CF9AE}" pid="3" name="MSIP_Label_1b52b3a1-dbcb-41fb-a452-370cf542753f_SetDate">
    <vt:lpwstr>2022-02-03T00:24:17Z</vt:lpwstr>
  </property>
  <property fmtid="{D5CDD505-2E9C-101B-9397-08002B2CF9AE}" pid="4" name="MSIP_Label_1b52b3a1-dbcb-41fb-a452-370cf542753f_Method">
    <vt:lpwstr>Privileged</vt:lpwstr>
  </property>
  <property fmtid="{D5CDD505-2E9C-101B-9397-08002B2CF9AE}" pid="5" name="MSIP_Label_1b52b3a1-dbcb-41fb-a452-370cf542753f_Name">
    <vt:lpwstr>Public</vt:lpwstr>
  </property>
  <property fmtid="{D5CDD505-2E9C-101B-9397-08002B2CF9AE}" pid="6" name="MSIP_Label_1b52b3a1-dbcb-41fb-a452-370cf542753f_SiteId">
    <vt:lpwstr>d1323671-cdbe-4417-b4d4-bdb24b51316b</vt:lpwstr>
  </property>
  <property fmtid="{D5CDD505-2E9C-101B-9397-08002B2CF9AE}" pid="7" name="MSIP_Label_1b52b3a1-dbcb-41fb-a452-370cf542753f_ActionId">
    <vt:lpwstr>df43bd18-5ace-43bc-b5ff-00007e7c811e</vt:lpwstr>
  </property>
  <property fmtid="{D5CDD505-2E9C-101B-9397-08002B2CF9AE}" pid="8" name="MSIP_Label_1b52b3a1-dbcb-41fb-a452-370cf542753f_ContentBits">
    <vt:lpwstr>0</vt:lpwstr>
  </property>
</Properties>
</file>