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7"/>
  </p:notesMasterIdLst>
  <p:sldIdLst>
    <p:sldId id="352" r:id="rId2"/>
    <p:sldId id="852" r:id="rId3"/>
    <p:sldId id="855" r:id="rId4"/>
    <p:sldId id="593" r:id="rId5"/>
    <p:sldId id="856" r:id="rId6"/>
    <p:sldId id="859" r:id="rId7"/>
    <p:sldId id="862" r:id="rId8"/>
    <p:sldId id="863" r:id="rId9"/>
    <p:sldId id="864" r:id="rId10"/>
    <p:sldId id="525" r:id="rId11"/>
    <p:sldId id="868" r:id="rId12"/>
    <p:sldId id="888" r:id="rId13"/>
    <p:sldId id="872" r:id="rId14"/>
    <p:sldId id="873" r:id="rId15"/>
    <p:sldId id="353" r:id="rId16"/>
  </p:sldIdLst>
  <p:sldSz cx="9144000" cy="6858000" type="screen4x3"/>
  <p:notesSz cx="7099300" cy="10234613"/>
  <p:defaultTextStyle>
    <a:defPPr>
      <a:defRPr lang="en-AU"/>
    </a:defPPr>
    <a:lvl1pPr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CC"/>
    <a:srgbClr val="66FFFF"/>
    <a:srgbClr val="CCFF66"/>
    <a:srgbClr val="3333CC"/>
    <a:srgbClr val="FFFF66"/>
    <a:srgbClr val="009900"/>
    <a:srgbClr val="66CC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5563" autoAdjust="0"/>
    <p:restoredTop sz="94660"/>
  </p:normalViewPr>
  <p:slideViewPr>
    <p:cSldViewPr snapToGrid="0">
      <p:cViewPr varScale="1">
        <p:scale>
          <a:sx n="52" d="100"/>
          <a:sy n="52" d="100"/>
        </p:scale>
        <p:origin x="58" y="442"/>
      </p:cViewPr>
      <p:guideLst>
        <p:guide orient="horz" pos="2160"/>
        <p:guide pos="2880"/>
      </p:guideLst>
    </p:cSldViewPr>
  </p:slideViewPr>
  <p:outlineViewPr>
    <p:cViewPr>
      <p:scale>
        <a:sx n="33" d="100"/>
        <a:sy n="33" d="100"/>
      </p:scale>
      <p:origin x="264" y="12924"/>
    </p:cViewPr>
  </p:outlineViewPr>
  <p:notesTextViewPr>
    <p:cViewPr>
      <p:scale>
        <a:sx n="100" d="100"/>
        <a:sy n="100" d="100"/>
      </p:scale>
      <p:origin x="0" y="0"/>
    </p:cViewPr>
  </p:notesTextViewPr>
  <p:sorterViewPr>
    <p:cViewPr varScale="1">
      <p:scale>
        <a:sx n="100" d="100"/>
        <a:sy n="100" d="100"/>
      </p:scale>
      <p:origin x="0" y="-80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99308D8E-A5B1-E52E-9A73-1EAC92271C04}"/>
              </a:ext>
            </a:extLst>
          </p:cNvPr>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1" fontAlgn="base" hangingPunct="1">
              <a:defRPr sz="1300">
                <a:solidFill>
                  <a:schemeClr val="tx1"/>
                </a:solidFill>
                <a:latin typeface="Arial" charset="0"/>
                <a:ea typeface="+mn-ea"/>
                <a:cs typeface="Arial" charset="0"/>
              </a:defRPr>
            </a:lvl1pPr>
          </a:lstStyle>
          <a:p>
            <a:pPr>
              <a:defRPr/>
            </a:pPr>
            <a:endParaRPr lang="en-AU"/>
          </a:p>
        </p:txBody>
      </p:sp>
      <p:sp>
        <p:nvSpPr>
          <p:cNvPr id="41987" name="Rectangle 3">
            <a:extLst>
              <a:ext uri="{FF2B5EF4-FFF2-40B4-BE49-F238E27FC236}">
                <a16:creationId xmlns:a16="http://schemas.microsoft.com/office/drawing/2014/main" id="{B7E94FA0-F494-078D-4EE7-EACACB68A9DC}"/>
              </a:ext>
            </a:extLst>
          </p:cNvPr>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1" fontAlgn="base" hangingPunct="1">
              <a:defRPr sz="1300">
                <a:solidFill>
                  <a:schemeClr val="tx1"/>
                </a:solidFill>
                <a:latin typeface="Arial" charset="0"/>
                <a:ea typeface="+mn-ea"/>
                <a:cs typeface="Arial" charset="0"/>
              </a:defRPr>
            </a:lvl1pPr>
          </a:lstStyle>
          <a:p>
            <a:pPr>
              <a:defRPr/>
            </a:pPr>
            <a:endParaRPr lang="en-AU"/>
          </a:p>
        </p:txBody>
      </p:sp>
      <p:sp>
        <p:nvSpPr>
          <p:cNvPr id="4100" name="Rectangle 4">
            <a:extLst>
              <a:ext uri="{FF2B5EF4-FFF2-40B4-BE49-F238E27FC236}">
                <a16:creationId xmlns:a16="http://schemas.microsoft.com/office/drawing/2014/main" id="{8F5CFA2D-0893-FB1F-4F6C-54228C07E4F3}"/>
              </a:ext>
            </a:extLst>
          </p:cNvPr>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9" name="Rectangle 5">
            <a:extLst>
              <a:ext uri="{FF2B5EF4-FFF2-40B4-BE49-F238E27FC236}">
                <a16:creationId xmlns:a16="http://schemas.microsoft.com/office/drawing/2014/main" id="{C085CB79-FEA6-2CA4-B89B-874FD626570B}"/>
              </a:ext>
            </a:extLst>
          </p:cNvPr>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41990" name="Rectangle 6">
            <a:extLst>
              <a:ext uri="{FF2B5EF4-FFF2-40B4-BE49-F238E27FC236}">
                <a16:creationId xmlns:a16="http://schemas.microsoft.com/office/drawing/2014/main" id="{582F25A5-81C1-C69D-7E8E-B17579A3DF4A}"/>
              </a:ext>
            </a:extLst>
          </p:cNvPr>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1" fontAlgn="base" hangingPunct="1">
              <a:defRPr sz="1300">
                <a:solidFill>
                  <a:schemeClr val="tx1"/>
                </a:solidFill>
                <a:latin typeface="Arial" charset="0"/>
                <a:ea typeface="+mn-ea"/>
                <a:cs typeface="Arial" charset="0"/>
              </a:defRPr>
            </a:lvl1pPr>
          </a:lstStyle>
          <a:p>
            <a:pPr>
              <a:defRPr/>
            </a:pPr>
            <a:endParaRPr lang="en-AU"/>
          </a:p>
        </p:txBody>
      </p:sp>
      <p:sp>
        <p:nvSpPr>
          <p:cNvPr id="41991" name="Rectangle 7">
            <a:extLst>
              <a:ext uri="{FF2B5EF4-FFF2-40B4-BE49-F238E27FC236}">
                <a16:creationId xmlns:a16="http://schemas.microsoft.com/office/drawing/2014/main" id="{BF9BF91F-F60D-3EBF-F9B6-86A67EE62D00}"/>
              </a:ext>
            </a:extLst>
          </p:cNvPr>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1" hangingPunct="1">
              <a:defRPr sz="1300">
                <a:solidFill>
                  <a:schemeClr val="tx1"/>
                </a:solidFill>
              </a:defRPr>
            </a:lvl1pPr>
          </a:lstStyle>
          <a:p>
            <a:pPr>
              <a:defRPr/>
            </a:pPr>
            <a:fld id="{8F006B92-1848-40E0-BFF5-186ACB96F25B}"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9939" name="Rectangle 3"/>
          <p:cNvSpPr>
            <a:spLocks noGrp="1" noChangeArrowheads="1"/>
          </p:cNvSpPr>
          <p:nvPr>
            <p:ph type="ctrTitle"/>
          </p:nvPr>
        </p:nvSpPr>
        <p:spPr>
          <a:xfrm>
            <a:off x="682625" y="1557338"/>
            <a:ext cx="6553200" cy="1295400"/>
          </a:xfrm>
        </p:spPr>
        <p:txBody>
          <a:bodyPr/>
          <a:lstStyle>
            <a:lvl1pPr>
              <a:defRPr sz="3200">
                <a:solidFill>
                  <a:schemeClr val="bg1"/>
                </a:solidFill>
              </a:defRPr>
            </a:lvl1pPr>
          </a:lstStyle>
          <a:p>
            <a:r>
              <a:rPr lang="en-AU"/>
              <a:t>Click to edit Master title style</a:t>
            </a:r>
          </a:p>
        </p:txBody>
      </p:sp>
      <p:sp>
        <p:nvSpPr>
          <p:cNvPr id="39940" name="Rectangle 4"/>
          <p:cNvSpPr>
            <a:spLocks noGrp="1" noChangeArrowheads="1"/>
          </p:cNvSpPr>
          <p:nvPr>
            <p:ph type="subTitle" idx="1"/>
          </p:nvPr>
        </p:nvSpPr>
        <p:spPr>
          <a:xfrm>
            <a:off x="682625" y="3357563"/>
            <a:ext cx="5859463" cy="503237"/>
          </a:xfrm>
        </p:spPr>
        <p:txBody>
          <a:bodyPr/>
          <a:lstStyle>
            <a:lvl1pPr marL="0" indent="0">
              <a:buFontTx/>
              <a:buNone/>
              <a:defRPr sz="2200">
                <a:solidFill>
                  <a:schemeClr val="bg1"/>
                </a:solidFill>
              </a:defRPr>
            </a:lvl1pPr>
          </a:lstStyle>
          <a:p>
            <a:r>
              <a:rPr lang="en-AU"/>
              <a:t>Click to edit Master subtitle style</a:t>
            </a:r>
          </a:p>
        </p:txBody>
      </p:sp>
    </p:spTree>
    <p:extLst>
      <p:ext uri="{BB962C8B-B14F-4D97-AF65-F5344CB8AC3E}">
        <p14:creationId xmlns:p14="http://schemas.microsoft.com/office/powerpoint/2010/main" val="1023302752"/>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7994BAF3-ECD9-4799-C821-E4D3F187140D}"/>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5" name="Rectangle 19">
            <a:extLst>
              <a:ext uri="{FF2B5EF4-FFF2-40B4-BE49-F238E27FC236}">
                <a16:creationId xmlns:a16="http://schemas.microsoft.com/office/drawing/2014/main" id="{20DAE9F0-71D5-3B49-E19F-5A3A89F2806F}"/>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6" name="Rectangle 20">
            <a:extLst>
              <a:ext uri="{FF2B5EF4-FFF2-40B4-BE49-F238E27FC236}">
                <a16:creationId xmlns:a16="http://schemas.microsoft.com/office/drawing/2014/main" id="{8C916DE0-A065-F7E3-317A-06FD5E538324}"/>
              </a:ext>
            </a:extLst>
          </p:cNvPr>
          <p:cNvSpPr>
            <a:spLocks noGrp="1" noChangeArrowheads="1"/>
          </p:cNvSpPr>
          <p:nvPr>
            <p:ph type="sldNum" sz="quarter" idx="12"/>
          </p:nvPr>
        </p:nvSpPr>
        <p:spPr>
          <a:ln/>
        </p:spPr>
        <p:txBody>
          <a:bodyPr/>
          <a:lstStyle>
            <a:lvl1pPr>
              <a:defRPr/>
            </a:lvl1pPr>
          </a:lstStyle>
          <a:p>
            <a:pPr>
              <a:defRPr/>
            </a:pPr>
            <a:fld id="{777179E6-9796-4242-9064-BA1A9289B06D}" type="slidenum">
              <a:rPr lang="en-AU" altLang="en-US"/>
              <a:pPr>
                <a:defRPr/>
              </a:pPr>
              <a:t>‹#›</a:t>
            </a:fld>
            <a:endParaRPr lang="en-AU" altLang="en-US"/>
          </a:p>
        </p:txBody>
      </p:sp>
    </p:spTree>
    <p:extLst>
      <p:ext uri="{BB962C8B-B14F-4D97-AF65-F5344CB8AC3E}">
        <p14:creationId xmlns:p14="http://schemas.microsoft.com/office/powerpoint/2010/main" val="362621310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638"/>
            <a:ext cx="2057400" cy="5891212"/>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381000" y="274638"/>
            <a:ext cx="6019800" cy="58912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FA13A48D-416A-970E-140B-91BABAC12744}"/>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5" name="Rectangle 19">
            <a:extLst>
              <a:ext uri="{FF2B5EF4-FFF2-40B4-BE49-F238E27FC236}">
                <a16:creationId xmlns:a16="http://schemas.microsoft.com/office/drawing/2014/main" id="{2FDC341A-F521-03D5-3DEC-632FF33255F7}"/>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6" name="Rectangle 20">
            <a:extLst>
              <a:ext uri="{FF2B5EF4-FFF2-40B4-BE49-F238E27FC236}">
                <a16:creationId xmlns:a16="http://schemas.microsoft.com/office/drawing/2014/main" id="{F8250CFF-4457-A8A9-8914-3D716DD0A6F1}"/>
              </a:ext>
            </a:extLst>
          </p:cNvPr>
          <p:cNvSpPr>
            <a:spLocks noGrp="1" noChangeArrowheads="1"/>
          </p:cNvSpPr>
          <p:nvPr>
            <p:ph type="sldNum" sz="quarter" idx="12"/>
          </p:nvPr>
        </p:nvSpPr>
        <p:spPr>
          <a:ln/>
        </p:spPr>
        <p:txBody>
          <a:bodyPr/>
          <a:lstStyle>
            <a:lvl1pPr>
              <a:defRPr/>
            </a:lvl1pPr>
          </a:lstStyle>
          <a:p>
            <a:pPr>
              <a:defRPr/>
            </a:pPr>
            <a:fld id="{F1800278-83E4-488F-BF45-3233AD142F49}" type="slidenum">
              <a:rPr lang="en-AU" altLang="en-US"/>
              <a:pPr>
                <a:defRPr/>
              </a:pPr>
              <a:t>‹#›</a:t>
            </a:fld>
            <a:endParaRPr lang="en-AU" altLang="en-US"/>
          </a:p>
        </p:txBody>
      </p:sp>
    </p:spTree>
    <p:extLst>
      <p:ext uri="{BB962C8B-B14F-4D97-AF65-F5344CB8AC3E}">
        <p14:creationId xmlns:p14="http://schemas.microsoft.com/office/powerpoint/2010/main" val="1657408604"/>
      </p:ext>
    </p:extLst>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68413"/>
          </a:xfrm>
        </p:spPr>
        <p:txBody>
          <a:bodyPr/>
          <a:lstStyle/>
          <a:p>
            <a:r>
              <a:rPr lang="en-US"/>
              <a:t>Click to edit Master title style</a:t>
            </a:r>
            <a:endParaRPr lang="en-AU"/>
          </a:p>
        </p:txBody>
      </p:sp>
      <p:sp>
        <p:nvSpPr>
          <p:cNvPr id="3" name="Text Placeholder 2"/>
          <p:cNvSpPr>
            <a:spLocks noGrp="1"/>
          </p:cNvSpPr>
          <p:nvPr>
            <p:ph type="body" sz="half" idx="1"/>
          </p:nvPr>
        </p:nvSpPr>
        <p:spPr>
          <a:xfrm>
            <a:off x="1476375" y="1592263"/>
            <a:ext cx="3019425"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592263"/>
            <a:ext cx="3019425"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shpContentSlideFooter">
            <a:extLst>
              <a:ext uri="{FF2B5EF4-FFF2-40B4-BE49-F238E27FC236}">
                <a16:creationId xmlns:a16="http://schemas.microsoft.com/office/drawing/2014/main" id="{A109D0B9-BF2B-08D8-B409-00AA9E5FCB3F}"/>
              </a:ext>
            </a:extLst>
          </p:cNvPr>
          <p:cNvSpPr>
            <a:spLocks noGrp="1" noChangeArrowheads="1"/>
          </p:cNvSpPr>
          <p:nvPr>
            <p:ph type="ftr" sz="quarter" idx="10"/>
          </p:nvPr>
        </p:nvSpPr>
        <p:spPr/>
        <p:txBody>
          <a:bodyPr/>
          <a:lstStyle>
            <a:lvl1pPr>
              <a:defRPr>
                <a:latin typeface="Arial" panose="020B0604020202020204" pitchFamily="34" charset="0"/>
                <a:ea typeface="ＭＳ Ｐゴシック" panose="020B0600070205080204" pitchFamily="34" charset="-128"/>
              </a:defRPr>
            </a:lvl1pPr>
          </a:lstStyle>
          <a:p>
            <a:pPr>
              <a:defRPr/>
            </a:pPr>
            <a:r>
              <a:rPr lang="en-US" altLang="en-US"/>
              <a:t>School of Engineering</a:t>
            </a:r>
          </a:p>
        </p:txBody>
      </p:sp>
    </p:spTree>
    <p:extLst>
      <p:ext uri="{BB962C8B-B14F-4D97-AF65-F5344CB8AC3E}">
        <p14:creationId xmlns:p14="http://schemas.microsoft.com/office/powerpoint/2010/main" val="148078573"/>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61514018-1B65-9592-7AE9-CB5C0B7B4C54}"/>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5" name="Rectangle 19">
            <a:extLst>
              <a:ext uri="{FF2B5EF4-FFF2-40B4-BE49-F238E27FC236}">
                <a16:creationId xmlns:a16="http://schemas.microsoft.com/office/drawing/2014/main" id="{32C75E54-A1F6-E522-313C-47EC63F5A806}"/>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6" name="Rectangle 20">
            <a:extLst>
              <a:ext uri="{FF2B5EF4-FFF2-40B4-BE49-F238E27FC236}">
                <a16:creationId xmlns:a16="http://schemas.microsoft.com/office/drawing/2014/main" id="{248FE3A6-A35D-15D6-8620-B55C706533F6}"/>
              </a:ext>
            </a:extLst>
          </p:cNvPr>
          <p:cNvSpPr>
            <a:spLocks noGrp="1" noChangeArrowheads="1"/>
          </p:cNvSpPr>
          <p:nvPr>
            <p:ph type="sldNum" sz="quarter" idx="12"/>
          </p:nvPr>
        </p:nvSpPr>
        <p:spPr>
          <a:ln/>
        </p:spPr>
        <p:txBody>
          <a:bodyPr/>
          <a:lstStyle>
            <a:lvl1pPr>
              <a:defRPr/>
            </a:lvl1pPr>
          </a:lstStyle>
          <a:p>
            <a:pPr>
              <a:defRPr/>
            </a:pPr>
            <a:fld id="{9FD2B03A-5ACE-4E97-897C-1141C194C80D}" type="slidenum">
              <a:rPr lang="en-AU" altLang="en-US"/>
              <a:pPr>
                <a:defRPr/>
              </a:pPr>
              <a:t>‹#›</a:t>
            </a:fld>
            <a:endParaRPr lang="en-AU" altLang="en-US"/>
          </a:p>
        </p:txBody>
      </p:sp>
    </p:spTree>
    <p:extLst>
      <p:ext uri="{BB962C8B-B14F-4D97-AF65-F5344CB8AC3E}">
        <p14:creationId xmlns:p14="http://schemas.microsoft.com/office/powerpoint/2010/main" val="479835851"/>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7790B00-D58D-4E63-009F-D0EE55E7D13E}"/>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5" name="Rectangle 19">
            <a:extLst>
              <a:ext uri="{FF2B5EF4-FFF2-40B4-BE49-F238E27FC236}">
                <a16:creationId xmlns:a16="http://schemas.microsoft.com/office/drawing/2014/main" id="{117FB830-55C8-D769-4B0F-073CBE506E73}"/>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6" name="Rectangle 20">
            <a:extLst>
              <a:ext uri="{FF2B5EF4-FFF2-40B4-BE49-F238E27FC236}">
                <a16:creationId xmlns:a16="http://schemas.microsoft.com/office/drawing/2014/main" id="{8C612DD2-1B6B-2BFA-443E-5EC576BA99AD}"/>
              </a:ext>
            </a:extLst>
          </p:cNvPr>
          <p:cNvSpPr>
            <a:spLocks noGrp="1" noChangeArrowheads="1"/>
          </p:cNvSpPr>
          <p:nvPr>
            <p:ph type="sldNum" sz="quarter" idx="12"/>
          </p:nvPr>
        </p:nvSpPr>
        <p:spPr>
          <a:ln/>
        </p:spPr>
        <p:txBody>
          <a:bodyPr/>
          <a:lstStyle>
            <a:lvl1pPr>
              <a:defRPr/>
            </a:lvl1pPr>
          </a:lstStyle>
          <a:p>
            <a:pPr>
              <a:defRPr/>
            </a:pPr>
            <a:fld id="{D7B1C0AF-1EF1-4985-92F6-32482D262256}" type="slidenum">
              <a:rPr lang="en-AU" altLang="en-US"/>
              <a:pPr>
                <a:defRPr/>
              </a:pPr>
              <a:t>‹#›</a:t>
            </a:fld>
            <a:endParaRPr lang="en-AU" altLang="en-US"/>
          </a:p>
        </p:txBody>
      </p:sp>
    </p:spTree>
    <p:extLst>
      <p:ext uri="{BB962C8B-B14F-4D97-AF65-F5344CB8AC3E}">
        <p14:creationId xmlns:p14="http://schemas.microsoft.com/office/powerpoint/2010/main" val="2564485021"/>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381000" y="1300163"/>
            <a:ext cx="4038600" cy="4865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572000" y="1300163"/>
            <a:ext cx="4038600" cy="4865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Rectangle 4">
            <a:extLst>
              <a:ext uri="{FF2B5EF4-FFF2-40B4-BE49-F238E27FC236}">
                <a16:creationId xmlns:a16="http://schemas.microsoft.com/office/drawing/2014/main" id="{30548DD4-915F-36F6-464F-71073E1B058D}"/>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6" name="Rectangle 19">
            <a:extLst>
              <a:ext uri="{FF2B5EF4-FFF2-40B4-BE49-F238E27FC236}">
                <a16:creationId xmlns:a16="http://schemas.microsoft.com/office/drawing/2014/main" id="{6E0E5CD9-E9A1-BD7C-6DFC-3126AACC058A}"/>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7" name="Rectangle 20">
            <a:extLst>
              <a:ext uri="{FF2B5EF4-FFF2-40B4-BE49-F238E27FC236}">
                <a16:creationId xmlns:a16="http://schemas.microsoft.com/office/drawing/2014/main" id="{480B0FBE-D635-6B3E-BCDF-780E91A87BC6}"/>
              </a:ext>
            </a:extLst>
          </p:cNvPr>
          <p:cNvSpPr>
            <a:spLocks noGrp="1" noChangeArrowheads="1"/>
          </p:cNvSpPr>
          <p:nvPr>
            <p:ph type="sldNum" sz="quarter" idx="12"/>
          </p:nvPr>
        </p:nvSpPr>
        <p:spPr>
          <a:ln/>
        </p:spPr>
        <p:txBody>
          <a:bodyPr/>
          <a:lstStyle>
            <a:lvl1pPr>
              <a:defRPr/>
            </a:lvl1pPr>
          </a:lstStyle>
          <a:p>
            <a:pPr>
              <a:defRPr/>
            </a:pPr>
            <a:fld id="{E924E14B-3205-4A80-9819-EB1940D8F44C}" type="slidenum">
              <a:rPr lang="en-AU" altLang="en-US"/>
              <a:pPr>
                <a:defRPr/>
              </a:pPr>
              <a:t>‹#›</a:t>
            </a:fld>
            <a:endParaRPr lang="en-AU" altLang="en-US"/>
          </a:p>
        </p:txBody>
      </p:sp>
    </p:spTree>
    <p:extLst>
      <p:ext uri="{BB962C8B-B14F-4D97-AF65-F5344CB8AC3E}">
        <p14:creationId xmlns:p14="http://schemas.microsoft.com/office/powerpoint/2010/main" val="4273815941"/>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Rectangle 4">
            <a:extLst>
              <a:ext uri="{FF2B5EF4-FFF2-40B4-BE49-F238E27FC236}">
                <a16:creationId xmlns:a16="http://schemas.microsoft.com/office/drawing/2014/main" id="{C23D7950-1FA3-F4EE-A4B1-2DA4753B9B78}"/>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8" name="Rectangle 19">
            <a:extLst>
              <a:ext uri="{FF2B5EF4-FFF2-40B4-BE49-F238E27FC236}">
                <a16:creationId xmlns:a16="http://schemas.microsoft.com/office/drawing/2014/main" id="{B986ABEB-B12C-AE1D-B77F-9A7043E1229F}"/>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9" name="Rectangle 20">
            <a:extLst>
              <a:ext uri="{FF2B5EF4-FFF2-40B4-BE49-F238E27FC236}">
                <a16:creationId xmlns:a16="http://schemas.microsoft.com/office/drawing/2014/main" id="{AB6E6488-C7E0-540B-65F7-AF819208EA1D}"/>
              </a:ext>
            </a:extLst>
          </p:cNvPr>
          <p:cNvSpPr>
            <a:spLocks noGrp="1" noChangeArrowheads="1"/>
          </p:cNvSpPr>
          <p:nvPr>
            <p:ph type="sldNum" sz="quarter" idx="12"/>
          </p:nvPr>
        </p:nvSpPr>
        <p:spPr>
          <a:ln/>
        </p:spPr>
        <p:txBody>
          <a:bodyPr/>
          <a:lstStyle>
            <a:lvl1pPr>
              <a:defRPr/>
            </a:lvl1pPr>
          </a:lstStyle>
          <a:p>
            <a:pPr>
              <a:defRPr/>
            </a:pPr>
            <a:fld id="{0B49E0AE-F610-4B2A-B414-02DE1CE263E0}" type="slidenum">
              <a:rPr lang="en-AU" altLang="en-US"/>
              <a:pPr>
                <a:defRPr/>
              </a:pPr>
              <a:t>‹#›</a:t>
            </a:fld>
            <a:endParaRPr lang="en-AU" altLang="en-US"/>
          </a:p>
        </p:txBody>
      </p:sp>
    </p:spTree>
    <p:extLst>
      <p:ext uri="{BB962C8B-B14F-4D97-AF65-F5344CB8AC3E}">
        <p14:creationId xmlns:p14="http://schemas.microsoft.com/office/powerpoint/2010/main" val="4202097885"/>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Rectangle 4">
            <a:extLst>
              <a:ext uri="{FF2B5EF4-FFF2-40B4-BE49-F238E27FC236}">
                <a16:creationId xmlns:a16="http://schemas.microsoft.com/office/drawing/2014/main" id="{DD17E30B-2341-F33F-17C1-471FD27AE1E8}"/>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4" name="Rectangle 19">
            <a:extLst>
              <a:ext uri="{FF2B5EF4-FFF2-40B4-BE49-F238E27FC236}">
                <a16:creationId xmlns:a16="http://schemas.microsoft.com/office/drawing/2014/main" id="{7818BBE3-57FB-DE42-CEB7-E774C8AF8C87}"/>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5" name="Rectangle 20">
            <a:extLst>
              <a:ext uri="{FF2B5EF4-FFF2-40B4-BE49-F238E27FC236}">
                <a16:creationId xmlns:a16="http://schemas.microsoft.com/office/drawing/2014/main" id="{D79F5F23-5DE4-88F7-31AE-1B7621057BDA}"/>
              </a:ext>
            </a:extLst>
          </p:cNvPr>
          <p:cNvSpPr>
            <a:spLocks noGrp="1" noChangeArrowheads="1"/>
          </p:cNvSpPr>
          <p:nvPr>
            <p:ph type="sldNum" sz="quarter" idx="12"/>
          </p:nvPr>
        </p:nvSpPr>
        <p:spPr>
          <a:ln/>
        </p:spPr>
        <p:txBody>
          <a:bodyPr/>
          <a:lstStyle>
            <a:lvl1pPr>
              <a:defRPr/>
            </a:lvl1pPr>
          </a:lstStyle>
          <a:p>
            <a:pPr>
              <a:defRPr/>
            </a:pPr>
            <a:fld id="{B0CB4154-F83A-4A3B-96DD-2DDC198E1D90}" type="slidenum">
              <a:rPr lang="en-AU" altLang="en-US"/>
              <a:pPr>
                <a:defRPr/>
              </a:pPr>
              <a:t>‹#›</a:t>
            </a:fld>
            <a:endParaRPr lang="en-AU" altLang="en-US"/>
          </a:p>
        </p:txBody>
      </p:sp>
    </p:spTree>
    <p:extLst>
      <p:ext uri="{BB962C8B-B14F-4D97-AF65-F5344CB8AC3E}">
        <p14:creationId xmlns:p14="http://schemas.microsoft.com/office/powerpoint/2010/main" val="3444163123"/>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B13758A-6711-D303-FF66-24E4427139A2}"/>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3" name="Rectangle 19">
            <a:extLst>
              <a:ext uri="{FF2B5EF4-FFF2-40B4-BE49-F238E27FC236}">
                <a16:creationId xmlns:a16="http://schemas.microsoft.com/office/drawing/2014/main" id="{DF43140B-481A-9F13-4CEC-4E90618AD350}"/>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4" name="Rectangle 20">
            <a:extLst>
              <a:ext uri="{FF2B5EF4-FFF2-40B4-BE49-F238E27FC236}">
                <a16:creationId xmlns:a16="http://schemas.microsoft.com/office/drawing/2014/main" id="{30D0ECCF-50DB-D81B-647B-E5A83C5C31E7}"/>
              </a:ext>
            </a:extLst>
          </p:cNvPr>
          <p:cNvSpPr>
            <a:spLocks noGrp="1" noChangeArrowheads="1"/>
          </p:cNvSpPr>
          <p:nvPr>
            <p:ph type="sldNum" sz="quarter" idx="12"/>
          </p:nvPr>
        </p:nvSpPr>
        <p:spPr>
          <a:ln/>
        </p:spPr>
        <p:txBody>
          <a:bodyPr/>
          <a:lstStyle>
            <a:lvl1pPr>
              <a:defRPr/>
            </a:lvl1pPr>
          </a:lstStyle>
          <a:p>
            <a:pPr>
              <a:defRPr/>
            </a:pPr>
            <a:fld id="{57F0C432-25B8-4043-A7D7-BAA371349A96}" type="slidenum">
              <a:rPr lang="en-AU" altLang="en-US"/>
              <a:pPr>
                <a:defRPr/>
              </a:pPr>
              <a:t>‹#›</a:t>
            </a:fld>
            <a:endParaRPr lang="en-AU" altLang="en-US"/>
          </a:p>
        </p:txBody>
      </p:sp>
    </p:spTree>
    <p:extLst>
      <p:ext uri="{BB962C8B-B14F-4D97-AF65-F5344CB8AC3E}">
        <p14:creationId xmlns:p14="http://schemas.microsoft.com/office/powerpoint/2010/main" val="1753151528"/>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48D4E63-8CC2-DC12-E6DD-268B76DFD83D}"/>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6" name="Rectangle 19">
            <a:extLst>
              <a:ext uri="{FF2B5EF4-FFF2-40B4-BE49-F238E27FC236}">
                <a16:creationId xmlns:a16="http://schemas.microsoft.com/office/drawing/2014/main" id="{514722B6-4E52-E8F4-12E1-35E1F9DB822A}"/>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7" name="Rectangle 20">
            <a:extLst>
              <a:ext uri="{FF2B5EF4-FFF2-40B4-BE49-F238E27FC236}">
                <a16:creationId xmlns:a16="http://schemas.microsoft.com/office/drawing/2014/main" id="{5099059D-F063-B5F0-DD9B-61476843ECB5}"/>
              </a:ext>
            </a:extLst>
          </p:cNvPr>
          <p:cNvSpPr>
            <a:spLocks noGrp="1" noChangeArrowheads="1"/>
          </p:cNvSpPr>
          <p:nvPr>
            <p:ph type="sldNum" sz="quarter" idx="12"/>
          </p:nvPr>
        </p:nvSpPr>
        <p:spPr>
          <a:ln/>
        </p:spPr>
        <p:txBody>
          <a:bodyPr/>
          <a:lstStyle>
            <a:lvl1pPr>
              <a:defRPr/>
            </a:lvl1pPr>
          </a:lstStyle>
          <a:p>
            <a:pPr>
              <a:defRPr/>
            </a:pPr>
            <a:fld id="{0C967617-D113-46D7-B02D-F6D284ED186F}" type="slidenum">
              <a:rPr lang="en-AU" altLang="en-US"/>
              <a:pPr>
                <a:defRPr/>
              </a:pPr>
              <a:t>‹#›</a:t>
            </a:fld>
            <a:endParaRPr lang="en-AU" altLang="en-US"/>
          </a:p>
        </p:txBody>
      </p:sp>
    </p:spTree>
    <p:extLst>
      <p:ext uri="{BB962C8B-B14F-4D97-AF65-F5344CB8AC3E}">
        <p14:creationId xmlns:p14="http://schemas.microsoft.com/office/powerpoint/2010/main" val="3089494111"/>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C7209DD-14B4-38D1-34FD-91216837A9BF}"/>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6" name="Rectangle 19">
            <a:extLst>
              <a:ext uri="{FF2B5EF4-FFF2-40B4-BE49-F238E27FC236}">
                <a16:creationId xmlns:a16="http://schemas.microsoft.com/office/drawing/2014/main" id="{88E94ACE-6A4B-21D2-CDB4-A582D52CBBD1}"/>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7" name="Rectangle 20">
            <a:extLst>
              <a:ext uri="{FF2B5EF4-FFF2-40B4-BE49-F238E27FC236}">
                <a16:creationId xmlns:a16="http://schemas.microsoft.com/office/drawing/2014/main" id="{BF673FB3-E7F6-E61C-6FCA-7A6479DAF26E}"/>
              </a:ext>
            </a:extLst>
          </p:cNvPr>
          <p:cNvSpPr>
            <a:spLocks noGrp="1" noChangeArrowheads="1"/>
          </p:cNvSpPr>
          <p:nvPr>
            <p:ph type="sldNum" sz="quarter" idx="12"/>
          </p:nvPr>
        </p:nvSpPr>
        <p:spPr>
          <a:ln/>
        </p:spPr>
        <p:txBody>
          <a:bodyPr/>
          <a:lstStyle>
            <a:lvl1pPr>
              <a:defRPr/>
            </a:lvl1pPr>
          </a:lstStyle>
          <a:p>
            <a:pPr>
              <a:defRPr/>
            </a:pPr>
            <a:fld id="{0C63AA75-6E21-4714-9A32-DD1C77BD0B4A}" type="slidenum">
              <a:rPr lang="en-AU" altLang="en-US"/>
              <a:pPr>
                <a:defRPr/>
              </a:pPr>
              <a:t>‹#›</a:t>
            </a:fld>
            <a:endParaRPr lang="en-AU" altLang="en-US"/>
          </a:p>
        </p:txBody>
      </p:sp>
    </p:spTree>
    <p:extLst>
      <p:ext uri="{BB962C8B-B14F-4D97-AF65-F5344CB8AC3E}">
        <p14:creationId xmlns:p14="http://schemas.microsoft.com/office/powerpoint/2010/main" val="3699654483"/>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1" descr="core footer">
            <a:extLst>
              <a:ext uri="{FF2B5EF4-FFF2-40B4-BE49-F238E27FC236}">
                <a16:creationId xmlns:a16="http://schemas.microsoft.com/office/drawing/2014/main" id="{4760BE8D-D2F7-0303-B272-11CBC0199CF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7C1BD187-130C-EE91-C17E-886C5F9935D5}"/>
              </a:ext>
            </a:extLst>
          </p:cNvPr>
          <p:cNvSpPr>
            <a:spLocks noGrp="1" noChangeArrowheads="1"/>
          </p:cNvSpPr>
          <p:nvPr>
            <p:ph type="title"/>
          </p:nvPr>
        </p:nvSpPr>
        <p:spPr bwMode="auto">
          <a:xfrm>
            <a:off x="381000" y="274638"/>
            <a:ext cx="82296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Header 1</a:t>
            </a:r>
          </a:p>
        </p:txBody>
      </p:sp>
      <p:sp>
        <p:nvSpPr>
          <p:cNvPr id="1028" name="Rectangle 3">
            <a:extLst>
              <a:ext uri="{FF2B5EF4-FFF2-40B4-BE49-F238E27FC236}">
                <a16:creationId xmlns:a16="http://schemas.microsoft.com/office/drawing/2014/main" id="{4FE4C8CA-03A7-241D-514C-5BD899FEC4CB}"/>
              </a:ext>
            </a:extLst>
          </p:cNvPr>
          <p:cNvSpPr>
            <a:spLocks noGrp="1" noChangeArrowheads="1"/>
          </p:cNvSpPr>
          <p:nvPr>
            <p:ph type="body" idx="1"/>
          </p:nvPr>
        </p:nvSpPr>
        <p:spPr bwMode="auto">
          <a:xfrm>
            <a:off x="381000" y="1300163"/>
            <a:ext cx="8229600" cy="4865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3076" name="Rectangle 4">
            <a:extLst>
              <a:ext uri="{FF2B5EF4-FFF2-40B4-BE49-F238E27FC236}">
                <a16:creationId xmlns:a16="http://schemas.microsoft.com/office/drawing/2014/main" id="{9AA9AF0A-D4BB-F5DD-049A-4F11913B66B5}"/>
              </a:ext>
            </a:extLst>
          </p:cNvPr>
          <p:cNvSpPr>
            <a:spLocks noGrp="1" noChangeArrowheads="1"/>
          </p:cNvSpPr>
          <p:nvPr>
            <p:ph type="dt" sz="half" idx="2"/>
          </p:nvPr>
        </p:nvSpPr>
        <p:spPr bwMode="auto">
          <a:xfrm>
            <a:off x="444500" y="6565900"/>
            <a:ext cx="2133600" cy="215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base" hangingPunct="1">
              <a:defRPr sz="1100">
                <a:latin typeface="Arial" charset="0"/>
              </a:defRPr>
            </a:lvl1pPr>
          </a:lstStyle>
          <a:p>
            <a:pPr>
              <a:defRPr/>
            </a:pPr>
            <a:r>
              <a:rPr lang="en-US"/>
              <a:t>RMIT University©2025</a:t>
            </a:r>
            <a:endParaRPr lang="en-AU"/>
          </a:p>
        </p:txBody>
      </p:sp>
      <p:sp>
        <p:nvSpPr>
          <p:cNvPr id="3091" name="Rectangle 19">
            <a:extLst>
              <a:ext uri="{FF2B5EF4-FFF2-40B4-BE49-F238E27FC236}">
                <a16:creationId xmlns:a16="http://schemas.microsoft.com/office/drawing/2014/main" id="{6CF83A93-490B-1E7F-F7F5-6EAB1A439824}"/>
              </a:ext>
            </a:extLst>
          </p:cNvPr>
          <p:cNvSpPr>
            <a:spLocks noGrp="1" noChangeArrowheads="1"/>
          </p:cNvSpPr>
          <p:nvPr>
            <p:ph type="ftr" sz="quarter" idx="3"/>
          </p:nvPr>
        </p:nvSpPr>
        <p:spPr bwMode="auto">
          <a:xfrm>
            <a:off x="2611438" y="6575425"/>
            <a:ext cx="3832225" cy="215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base" hangingPunct="1">
              <a:defRPr sz="1100">
                <a:latin typeface="Arial" charset="0"/>
                <a:ea typeface="+mn-ea"/>
                <a:cs typeface="Arial" charset="0"/>
              </a:defRPr>
            </a:lvl1pPr>
          </a:lstStyle>
          <a:p>
            <a:pPr>
              <a:defRPr/>
            </a:pPr>
            <a:r>
              <a:rPr lang="en-AU"/>
              <a:t>School of Engineering</a:t>
            </a:r>
          </a:p>
        </p:txBody>
      </p:sp>
      <p:sp>
        <p:nvSpPr>
          <p:cNvPr id="3092" name="Rectangle 20">
            <a:extLst>
              <a:ext uri="{FF2B5EF4-FFF2-40B4-BE49-F238E27FC236}">
                <a16:creationId xmlns:a16="http://schemas.microsoft.com/office/drawing/2014/main" id="{183B834A-8574-CA75-645B-CC84A993D8C6}"/>
              </a:ext>
            </a:extLst>
          </p:cNvPr>
          <p:cNvSpPr>
            <a:spLocks noGrp="1" noChangeArrowheads="1"/>
          </p:cNvSpPr>
          <p:nvPr>
            <p:ph type="sldNum" sz="quarter" idx="4"/>
          </p:nvPr>
        </p:nvSpPr>
        <p:spPr bwMode="auto">
          <a:xfrm>
            <a:off x="6523038" y="6578600"/>
            <a:ext cx="2133600" cy="215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100"/>
            </a:lvl1pPr>
          </a:lstStyle>
          <a:p>
            <a:pPr>
              <a:defRPr/>
            </a:pPr>
            <a:fld id="{02C16424-26AE-4D47-B63D-2C5F74BC0F52}"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4122" r:id="rId1"/>
    <p:sldLayoutId id="2147484112" r:id="rId2"/>
    <p:sldLayoutId id="2147484113" r:id="rId3"/>
    <p:sldLayoutId id="2147484114" r:id="rId4"/>
    <p:sldLayoutId id="2147484115" r:id="rId5"/>
    <p:sldLayoutId id="2147484116" r:id="rId6"/>
    <p:sldLayoutId id="2147484117" r:id="rId7"/>
    <p:sldLayoutId id="2147484118" r:id="rId8"/>
    <p:sldLayoutId id="2147484119" r:id="rId9"/>
    <p:sldLayoutId id="2147484120" r:id="rId10"/>
    <p:sldLayoutId id="2147484121" r:id="rId11"/>
    <p:sldLayoutId id="2147484123" r:id="rId12"/>
  </p:sldLayoutIdLst>
  <p:transition spd="slow">
    <p:wipe/>
  </p:transition>
  <p:hf hdr="0"/>
  <p:txStyles>
    <p:titleStyle>
      <a:lvl1pPr algn="l" rtl="0" eaLnBrk="0" fontAlgn="base" hangingPunct="0">
        <a:spcBef>
          <a:spcPct val="0"/>
        </a:spcBef>
        <a:spcAft>
          <a:spcPct val="0"/>
        </a:spcAft>
        <a:defRPr sz="2500">
          <a:solidFill>
            <a:srgbClr val="EE3224"/>
          </a:solidFill>
          <a:latin typeface="+mj-lt"/>
          <a:ea typeface="ＭＳ Ｐゴシック" charset="0"/>
          <a:cs typeface="+mj-cs"/>
        </a:defRPr>
      </a:lvl1pPr>
      <a:lvl2pPr algn="l" rtl="0" eaLnBrk="0" fontAlgn="base" hangingPunct="0">
        <a:spcBef>
          <a:spcPct val="0"/>
        </a:spcBef>
        <a:spcAft>
          <a:spcPct val="0"/>
        </a:spcAft>
        <a:defRPr sz="2500">
          <a:solidFill>
            <a:srgbClr val="EE3224"/>
          </a:solidFill>
          <a:latin typeface="Arial" charset="0"/>
          <a:ea typeface="ＭＳ Ｐゴシック" charset="0"/>
          <a:cs typeface="Arial" charset="0"/>
        </a:defRPr>
      </a:lvl2pPr>
      <a:lvl3pPr algn="l" rtl="0" eaLnBrk="0" fontAlgn="base" hangingPunct="0">
        <a:spcBef>
          <a:spcPct val="0"/>
        </a:spcBef>
        <a:spcAft>
          <a:spcPct val="0"/>
        </a:spcAft>
        <a:defRPr sz="2500">
          <a:solidFill>
            <a:srgbClr val="EE3224"/>
          </a:solidFill>
          <a:latin typeface="Arial" charset="0"/>
          <a:ea typeface="ＭＳ Ｐゴシック" charset="0"/>
          <a:cs typeface="Arial" charset="0"/>
        </a:defRPr>
      </a:lvl3pPr>
      <a:lvl4pPr algn="l" rtl="0" eaLnBrk="0" fontAlgn="base" hangingPunct="0">
        <a:spcBef>
          <a:spcPct val="0"/>
        </a:spcBef>
        <a:spcAft>
          <a:spcPct val="0"/>
        </a:spcAft>
        <a:defRPr sz="2500">
          <a:solidFill>
            <a:srgbClr val="EE3224"/>
          </a:solidFill>
          <a:latin typeface="Arial" charset="0"/>
          <a:ea typeface="ＭＳ Ｐゴシック" charset="0"/>
          <a:cs typeface="Arial" charset="0"/>
        </a:defRPr>
      </a:lvl4pPr>
      <a:lvl5pPr algn="l" rtl="0" eaLnBrk="0" fontAlgn="base" hangingPunct="0">
        <a:spcBef>
          <a:spcPct val="0"/>
        </a:spcBef>
        <a:spcAft>
          <a:spcPct val="0"/>
        </a:spcAft>
        <a:defRPr sz="2500">
          <a:solidFill>
            <a:srgbClr val="EE3224"/>
          </a:solidFill>
          <a:latin typeface="Arial" charset="0"/>
          <a:ea typeface="ＭＳ Ｐゴシック" charset="0"/>
          <a:cs typeface="Arial" charset="0"/>
        </a:defRPr>
      </a:lvl5pPr>
      <a:lvl6pPr marL="457200" algn="l" rtl="0" fontAlgn="base">
        <a:spcBef>
          <a:spcPct val="0"/>
        </a:spcBef>
        <a:spcAft>
          <a:spcPct val="0"/>
        </a:spcAft>
        <a:defRPr sz="2500">
          <a:solidFill>
            <a:srgbClr val="EE3224"/>
          </a:solidFill>
          <a:latin typeface="Arial" charset="0"/>
          <a:cs typeface="Arial" charset="0"/>
        </a:defRPr>
      </a:lvl6pPr>
      <a:lvl7pPr marL="914400" algn="l" rtl="0" fontAlgn="base">
        <a:spcBef>
          <a:spcPct val="0"/>
        </a:spcBef>
        <a:spcAft>
          <a:spcPct val="0"/>
        </a:spcAft>
        <a:defRPr sz="2500">
          <a:solidFill>
            <a:srgbClr val="EE3224"/>
          </a:solidFill>
          <a:latin typeface="Arial" charset="0"/>
          <a:cs typeface="Arial" charset="0"/>
        </a:defRPr>
      </a:lvl7pPr>
      <a:lvl8pPr marL="1371600" algn="l" rtl="0" fontAlgn="base">
        <a:spcBef>
          <a:spcPct val="0"/>
        </a:spcBef>
        <a:spcAft>
          <a:spcPct val="0"/>
        </a:spcAft>
        <a:defRPr sz="2500">
          <a:solidFill>
            <a:srgbClr val="EE3224"/>
          </a:solidFill>
          <a:latin typeface="Arial" charset="0"/>
          <a:cs typeface="Arial" charset="0"/>
        </a:defRPr>
      </a:lvl8pPr>
      <a:lvl9pPr marL="1828800" algn="l" rtl="0" fontAlgn="base">
        <a:spcBef>
          <a:spcPct val="0"/>
        </a:spcBef>
        <a:spcAft>
          <a:spcPct val="0"/>
        </a:spcAft>
        <a:defRPr sz="2500">
          <a:solidFill>
            <a:srgbClr val="EE3224"/>
          </a:solidFill>
          <a:latin typeface="Arial" charset="0"/>
          <a:cs typeface="Arial" charset="0"/>
        </a:defRPr>
      </a:lvl9pPr>
    </p:titleStyle>
    <p:bodyStyle>
      <a:lvl1pPr marL="180975" indent="-180975" algn="l" rtl="0" eaLnBrk="0" fontAlgn="base" hangingPunct="0">
        <a:spcBef>
          <a:spcPct val="50000"/>
        </a:spcBef>
        <a:spcAft>
          <a:spcPct val="0"/>
        </a:spcAft>
        <a:buClr>
          <a:srgbClr val="887E6E"/>
        </a:buClr>
        <a:buChar char="•"/>
        <a:defRPr>
          <a:solidFill>
            <a:schemeClr val="tx1"/>
          </a:solidFill>
          <a:latin typeface="+mn-lt"/>
          <a:ea typeface="ＭＳ Ｐゴシック" charset="0"/>
          <a:cs typeface="+mn-cs"/>
        </a:defRPr>
      </a:lvl1pPr>
      <a:lvl2pPr marL="485775" indent="-161925" algn="l" rtl="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mn-lt"/>
          <a:ea typeface="ＭＳ Ｐゴシック" pitchFamily="34" charset="-128"/>
          <a:cs typeface="+mn-cs"/>
        </a:defRPr>
      </a:lvl2pPr>
      <a:lvl3pPr marL="795338" indent="-161925" algn="l" rtl="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mn-lt"/>
          <a:ea typeface="ＭＳ Ｐゴシック" pitchFamily="34" charset="-128"/>
          <a:cs typeface="+mn-cs"/>
        </a:defRPr>
      </a:lvl3pPr>
      <a:lvl4pPr marL="1090613" indent="-166688" algn="l" rtl="0" eaLnBrk="0" fontAlgn="base" hangingPunct="0">
        <a:spcBef>
          <a:spcPct val="25000"/>
        </a:spcBef>
        <a:spcAft>
          <a:spcPct val="0"/>
        </a:spcAft>
        <a:buClr>
          <a:srgbClr val="887E6E"/>
        </a:buClr>
        <a:buChar char="–"/>
        <a:defRPr>
          <a:solidFill>
            <a:schemeClr val="tx1"/>
          </a:solidFill>
          <a:latin typeface="+mn-lt"/>
          <a:ea typeface="ＭＳ Ｐゴシック" pitchFamily="34" charset="-128"/>
          <a:cs typeface="+mn-cs"/>
        </a:defRPr>
      </a:lvl4pPr>
      <a:lvl5pPr marL="1390650" indent="-171450" algn="l" rtl="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mn-lt"/>
          <a:ea typeface="ＭＳ Ｐゴシック" pitchFamily="34" charset="-128"/>
          <a:cs typeface="+mn-cs"/>
        </a:defRPr>
      </a:lvl5pPr>
      <a:lvl6pPr marL="1847850" indent="-171450" algn="l" rtl="0" fontAlgn="base">
        <a:spcBef>
          <a:spcPct val="25000"/>
        </a:spcBef>
        <a:spcAft>
          <a:spcPct val="0"/>
        </a:spcAft>
        <a:buClr>
          <a:srgbClr val="887E6E"/>
        </a:buClr>
        <a:buFont typeface="Arial" charset="0"/>
        <a:buChar char="–"/>
        <a:defRPr>
          <a:solidFill>
            <a:schemeClr val="tx1"/>
          </a:solidFill>
          <a:latin typeface="+mn-lt"/>
          <a:cs typeface="+mn-cs"/>
        </a:defRPr>
      </a:lvl6pPr>
      <a:lvl7pPr marL="2305050" indent="-171450" algn="l" rtl="0" fontAlgn="base">
        <a:spcBef>
          <a:spcPct val="25000"/>
        </a:spcBef>
        <a:spcAft>
          <a:spcPct val="0"/>
        </a:spcAft>
        <a:buClr>
          <a:srgbClr val="887E6E"/>
        </a:buClr>
        <a:buFont typeface="Arial" charset="0"/>
        <a:buChar char="–"/>
        <a:defRPr>
          <a:solidFill>
            <a:schemeClr val="tx1"/>
          </a:solidFill>
          <a:latin typeface="+mn-lt"/>
          <a:cs typeface="+mn-cs"/>
        </a:defRPr>
      </a:lvl7pPr>
      <a:lvl8pPr marL="2762250" indent="-171450" algn="l" rtl="0" fontAlgn="base">
        <a:spcBef>
          <a:spcPct val="25000"/>
        </a:spcBef>
        <a:spcAft>
          <a:spcPct val="0"/>
        </a:spcAft>
        <a:buClr>
          <a:srgbClr val="887E6E"/>
        </a:buClr>
        <a:buFont typeface="Arial" charset="0"/>
        <a:buChar char="–"/>
        <a:defRPr>
          <a:solidFill>
            <a:schemeClr val="tx1"/>
          </a:solidFill>
          <a:latin typeface="+mn-lt"/>
          <a:cs typeface="+mn-cs"/>
        </a:defRPr>
      </a:lvl8pPr>
      <a:lvl9pPr marL="3219450" indent="-171450" algn="l" rtl="0" fontAlgn="base">
        <a:spcBef>
          <a:spcPct val="25000"/>
        </a:spcBef>
        <a:spcAft>
          <a:spcPct val="0"/>
        </a:spcAft>
        <a:buClr>
          <a:srgbClr val="887E6E"/>
        </a:buClr>
        <a:buFont typeface="Arial" charset="0"/>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a:extLst>
              <a:ext uri="{FF2B5EF4-FFF2-40B4-BE49-F238E27FC236}">
                <a16:creationId xmlns:a16="http://schemas.microsoft.com/office/drawing/2014/main" id="{B871FB5C-AB18-749D-69E0-B6FAD003B288}"/>
              </a:ext>
            </a:extLst>
          </p:cNvPr>
          <p:cNvSpPr>
            <a:spLocks noGrp="1" noChangeArrowheads="1"/>
          </p:cNvSpPr>
          <p:nvPr>
            <p:ph type="ctrTitle" idx="4294967295"/>
          </p:nvPr>
        </p:nvSpPr>
        <p:spPr>
          <a:xfrm>
            <a:off x="685800" y="657225"/>
            <a:ext cx="7607300" cy="3032125"/>
          </a:xfrm>
        </p:spPr>
        <p:txBody>
          <a:bodyPr/>
          <a:lstStyle/>
          <a:p>
            <a:r>
              <a:rPr lang="en-AU" altLang="en-US" sz="3300" dirty="0">
                <a:solidFill>
                  <a:schemeClr val="bg1"/>
                </a:solidFill>
                <a:ea typeface="ＭＳ Ｐゴシック" panose="020B0600070205080204" pitchFamily="34" charset="-128"/>
              </a:rPr>
              <a:t>MIET2385</a:t>
            </a:r>
            <a:br>
              <a:rPr lang="en-AU" altLang="en-US" sz="3300" dirty="0">
                <a:solidFill>
                  <a:schemeClr val="bg1"/>
                </a:solidFill>
                <a:ea typeface="ＭＳ Ｐゴシック" panose="020B0600070205080204" pitchFamily="34" charset="-128"/>
              </a:rPr>
            </a:br>
            <a:r>
              <a:rPr lang="en-AU" altLang="en-US" sz="3300" dirty="0">
                <a:solidFill>
                  <a:schemeClr val="bg1"/>
                </a:solidFill>
                <a:ea typeface="ＭＳ Ｐゴシック" panose="020B0600070205080204" pitchFamily="34" charset="-128"/>
              </a:rPr>
              <a:t>Systems Engineering Principles</a:t>
            </a:r>
            <a:br>
              <a:rPr lang="en-AU" altLang="en-US" sz="3300" dirty="0">
                <a:solidFill>
                  <a:schemeClr val="bg1"/>
                </a:solidFill>
                <a:ea typeface="ＭＳ Ｐゴシック" panose="020B0600070205080204" pitchFamily="34" charset="-128"/>
              </a:rPr>
            </a:br>
            <a:br>
              <a:rPr lang="en-AU" altLang="en-US" sz="3300">
                <a:solidFill>
                  <a:schemeClr val="bg1"/>
                </a:solidFill>
                <a:ea typeface="ＭＳ Ｐゴシック" panose="020B0600070205080204" pitchFamily="34" charset="-128"/>
              </a:rPr>
            </a:br>
            <a:r>
              <a:rPr lang="en-AU" altLang="en-US" sz="3300">
                <a:solidFill>
                  <a:schemeClr val="bg1"/>
                </a:solidFill>
                <a:ea typeface="ＭＳ Ｐゴシック" panose="020B0600070205080204" pitchFamily="34" charset="-128"/>
              </a:rPr>
              <a:t>Systems Engineering V Lifecycle – </a:t>
            </a:r>
            <a:r>
              <a:rPr lang="en-AU" altLang="en-US" sz="3300" dirty="0">
                <a:solidFill>
                  <a:schemeClr val="bg1"/>
                </a:solidFill>
                <a:ea typeface="ＭＳ Ｐゴシック" panose="020B0600070205080204" pitchFamily="34" charset="-128"/>
              </a:rPr>
              <a:t>Detail Design – Tutorial – Driverless Car</a:t>
            </a:r>
            <a:endParaRPr lang="en-US" altLang="en-US" sz="3300" dirty="0">
              <a:solidFill>
                <a:schemeClr val="bg1"/>
              </a:solidFill>
              <a:ea typeface="ＭＳ Ｐゴシック" panose="020B0600070205080204" pitchFamily="34" charset="-128"/>
            </a:endParaRP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AU" sz="2800" dirty="0">
                <a:solidFill>
                  <a:srgbClr val="FF0000"/>
                </a:solidFill>
              </a:rPr>
              <a:t>Function </a:t>
            </a:r>
            <a:r>
              <a:rPr lang="en-AU" altLang="en-US" sz="2800" dirty="0"/>
              <a:t>F4.1 – Server (Input and output defined)</a:t>
            </a:r>
            <a:endParaRPr lang="en-AU" sz="2800" dirty="0">
              <a:solidFill>
                <a:srgbClr val="FF0000"/>
              </a:solidFill>
              <a:ea typeface="ＭＳ Ｐゴシック" pitchFamily="34" charset="-128"/>
            </a:endParaRPr>
          </a:p>
        </p:txBody>
      </p:sp>
      <p:sp>
        <p:nvSpPr>
          <p:cNvPr id="14" name="Content Placeholder 13">
            <a:extLst>
              <a:ext uri="{FF2B5EF4-FFF2-40B4-BE49-F238E27FC236}">
                <a16:creationId xmlns:a16="http://schemas.microsoft.com/office/drawing/2014/main" id="{5B5FAA37-8D78-FB02-1884-F1E4F2706CF4}"/>
              </a:ext>
            </a:extLst>
          </p:cNvPr>
          <p:cNvSpPr>
            <a:spLocks noGrp="1"/>
          </p:cNvSpPr>
          <p:nvPr>
            <p:ph idx="1"/>
          </p:nvPr>
        </p:nvSpPr>
        <p:spPr>
          <a:xfrm>
            <a:off x="381000" y="3197211"/>
            <a:ext cx="8229600" cy="2968639"/>
          </a:xfrm>
        </p:spPr>
        <p:txBody>
          <a:bodyPr/>
          <a:lstStyle/>
          <a:p>
            <a:r>
              <a:rPr lang="en-AU" dirty="0"/>
              <a:t>What is the server?</a:t>
            </a:r>
          </a:p>
          <a:p>
            <a:r>
              <a:rPr lang="en-AU" dirty="0"/>
              <a:t>What type of computer?</a:t>
            </a:r>
          </a:p>
          <a:p>
            <a:r>
              <a:rPr lang="en-AU" dirty="0"/>
              <a:t>Make or buy?</a:t>
            </a:r>
          </a:p>
          <a:p>
            <a:r>
              <a:rPr lang="en-AU" dirty="0"/>
              <a:t>What is the software/algorithm?  Who can develop it?</a:t>
            </a:r>
          </a:p>
          <a:p>
            <a:r>
              <a:rPr lang="en-AU" dirty="0"/>
              <a:t>What platform to run?</a:t>
            </a:r>
          </a:p>
          <a:p>
            <a:r>
              <a:rPr lang="en-AU" dirty="0"/>
              <a:t>Customer order format?</a:t>
            </a:r>
          </a:p>
          <a:p>
            <a:r>
              <a:rPr lang="en-AU" dirty="0"/>
              <a:t>What does layout mean?</a:t>
            </a:r>
          </a:p>
        </p:txBody>
      </p:sp>
      <p:sp>
        <p:nvSpPr>
          <p:cNvPr id="13" name="Date Placeholder 12">
            <a:extLst>
              <a:ext uri="{FF2B5EF4-FFF2-40B4-BE49-F238E27FC236}">
                <a16:creationId xmlns:a16="http://schemas.microsoft.com/office/drawing/2014/main" id="{16090242-4E80-4C9D-8D91-A73569B48024}"/>
              </a:ext>
            </a:extLst>
          </p:cNvPr>
          <p:cNvSpPr>
            <a:spLocks noGrp="1"/>
          </p:cNvSpPr>
          <p:nvPr>
            <p:ph type="dt" sz="half" idx="10"/>
          </p:nvPr>
        </p:nvSpPr>
        <p:spPr/>
        <p:txBody>
          <a:bodyPr/>
          <a:lstStyle/>
          <a:p>
            <a:pPr>
              <a:defRPr/>
            </a:pPr>
            <a:r>
              <a:rPr lang="en-US"/>
              <a:t>RMIT University©2025</a:t>
            </a:r>
            <a:endParaRPr lang="en-AU"/>
          </a:p>
        </p:txBody>
      </p:sp>
      <p:sp>
        <p:nvSpPr>
          <p:cNvPr id="2" name="Footer Placeholder 1"/>
          <p:cNvSpPr>
            <a:spLocks noGrp="1"/>
          </p:cNvSpPr>
          <p:nvPr>
            <p:ph type="ftr" sz="quarter" idx="11"/>
          </p:nvPr>
        </p:nvSpPr>
        <p:spPr/>
        <p:txBody>
          <a:bodyPr/>
          <a:lstStyle/>
          <a:p>
            <a:pPr>
              <a:defRPr/>
            </a:pPr>
            <a:r>
              <a:rPr lang="en-AU"/>
              <a:t>School of Engineering</a:t>
            </a:r>
          </a:p>
        </p:txBody>
      </p:sp>
      <p:sp>
        <p:nvSpPr>
          <p:cNvPr id="9222"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900">
                <a:solidFill>
                  <a:schemeClr val="bg1"/>
                </a:solidFill>
                <a:latin typeface="Arial" charset="0"/>
                <a:ea typeface="ＭＳ Ｐゴシック" pitchFamily="34" charset="-128"/>
              </a:defRPr>
            </a:lvl1pPr>
            <a:lvl2pPr marL="742950" indent="-285750" eaLnBrk="0" hangingPunct="0">
              <a:defRPr sz="900">
                <a:solidFill>
                  <a:schemeClr val="bg1"/>
                </a:solidFill>
                <a:latin typeface="Arial" charset="0"/>
                <a:ea typeface="ＭＳ Ｐゴシック" pitchFamily="34" charset="-128"/>
              </a:defRPr>
            </a:lvl2pPr>
            <a:lvl3pPr marL="1143000" indent="-228600" eaLnBrk="0" hangingPunct="0">
              <a:defRPr sz="900">
                <a:solidFill>
                  <a:schemeClr val="bg1"/>
                </a:solidFill>
                <a:latin typeface="Arial" charset="0"/>
                <a:ea typeface="ＭＳ Ｐゴシック" pitchFamily="34" charset="-128"/>
              </a:defRPr>
            </a:lvl3pPr>
            <a:lvl4pPr marL="1600200" indent="-228600" eaLnBrk="0" hangingPunct="0">
              <a:defRPr sz="900">
                <a:solidFill>
                  <a:schemeClr val="bg1"/>
                </a:solidFill>
                <a:latin typeface="Arial" charset="0"/>
                <a:ea typeface="ＭＳ Ｐゴシック" pitchFamily="34" charset="-128"/>
              </a:defRPr>
            </a:lvl4pPr>
            <a:lvl5pPr marL="2057400" indent="-228600" eaLnBrk="0" hangingPunct="0">
              <a:defRPr sz="900">
                <a:solidFill>
                  <a:schemeClr val="bg1"/>
                </a:solidFill>
                <a:latin typeface="Arial" charset="0"/>
                <a:ea typeface="ＭＳ Ｐゴシック" pitchFamily="34" charset="-128"/>
              </a:defRPr>
            </a:lvl5pPr>
            <a:lvl6pPr marL="2514600" indent="-228600" eaLnBrk="0" fontAlgn="b" hangingPunct="0">
              <a:spcBef>
                <a:spcPct val="0"/>
              </a:spcBef>
              <a:spcAft>
                <a:spcPct val="0"/>
              </a:spcAft>
              <a:defRPr sz="900">
                <a:solidFill>
                  <a:schemeClr val="bg1"/>
                </a:solidFill>
                <a:latin typeface="Arial" charset="0"/>
                <a:ea typeface="ＭＳ Ｐゴシック" pitchFamily="34" charset="-128"/>
              </a:defRPr>
            </a:lvl6pPr>
            <a:lvl7pPr marL="2971800" indent="-228600" eaLnBrk="0" fontAlgn="b" hangingPunct="0">
              <a:spcBef>
                <a:spcPct val="0"/>
              </a:spcBef>
              <a:spcAft>
                <a:spcPct val="0"/>
              </a:spcAft>
              <a:defRPr sz="900">
                <a:solidFill>
                  <a:schemeClr val="bg1"/>
                </a:solidFill>
                <a:latin typeface="Arial" charset="0"/>
                <a:ea typeface="ＭＳ Ｐゴシック" pitchFamily="34" charset="-128"/>
              </a:defRPr>
            </a:lvl7pPr>
            <a:lvl8pPr marL="3429000" indent="-228600" eaLnBrk="0" fontAlgn="b" hangingPunct="0">
              <a:spcBef>
                <a:spcPct val="0"/>
              </a:spcBef>
              <a:spcAft>
                <a:spcPct val="0"/>
              </a:spcAft>
              <a:defRPr sz="900">
                <a:solidFill>
                  <a:schemeClr val="bg1"/>
                </a:solidFill>
                <a:latin typeface="Arial" charset="0"/>
                <a:ea typeface="ＭＳ Ｐゴシック" pitchFamily="34" charset="-128"/>
              </a:defRPr>
            </a:lvl8pPr>
            <a:lvl9pPr marL="3886200" indent="-228600" eaLnBrk="0" fontAlgn="b" hangingPunct="0">
              <a:spcBef>
                <a:spcPct val="0"/>
              </a:spcBef>
              <a:spcAft>
                <a:spcPct val="0"/>
              </a:spcAft>
              <a:defRPr sz="900">
                <a:solidFill>
                  <a:schemeClr val="bg1"/>
                </a:solidFill>
                <a:latin typeface="Arial" charset="0"/>
                <a:ea typeface="ＭＳ Ｐゴシック" pitchFamily="34" charset="-128"/>
              </a:defRPr>
            </a:lvl9pPr>
          </a:lstStyle>
          <a:p>
            <a:pPr eaLnBrk="1" hangingPunct="1"/>
            <a:fld id="{B3F5695B-FB60-4EC3-8131-4BCA11E3DFA9}" type="slidenum">
              <a:rPr lang="en-AU" sz="1100" smtClean="0"/>
              <a:pPr eaLnBrk="1" hangingPunct="1"/>
              <a:t>10</a:t>
            </a:fld>
            <a:endParaRPr lang="en-AU" sz="1100"/>
          </a:p>
        </p:txBody>
      </p:sp>
      <p:sp>
        <p:nvSpPr>
          <p:cNvPr id="7" name="TextBox 6">
            <a:extLst>
              <a:ext uri="{FF2B5EF4-FFF2-40B4-BE49-F238E27FC236}">
                <a16:creationId xmlns:a16="http://schemas.microsoft.com/office/drawing/2014/main" id="{01015817-889C-4954-9F2C-D8F72FB85135}"/>
              </a:ext>
            </a:extLst>
          </p:cNvPr>
          <p:cNvSpPr txBox="1"/>
          <p:nvPr/>
        </p:nvSpPr>
        <p:spPr>
          <a:xfrm>
            <a:off x="3593347" y="1224898"/>
            <a:ext cx="1545150" cy="1077218"/>
          </a:xfrm>
          <a:prstGeom prst="rect">
            <a:avLst/>
          </a:prstGeom>
          <a:noFill/>
        </p:spPr>
        <p:txBody>
          <a:bodyPr wrap="square" rtlCol="0">
            <a:spAutoFit/>
          </a:bodyPr>
          <a:lstStyle/>
          <a:p>
            <a:pPr algn="ctr"/>
            <a:r>
              <a:rPr lang="en-AU" sz="3200" dirty="0">
                <a:solidFill>
                  <a:schemeClr val="tx1"/>
                </a:solidFill>
              </a:rPr>
              <a:t>4.1 Server</a:t>
            </a:r>
          </a:p>
        </p:txBody>
      </p:sp>
      <p:sp>
        <p:nvSpPr>
          <p:cNvPr id="8" name="Rectangle 7">
            <a:extLst>
              <a:ext uri="{FF2B5EF4-FFF2-40B4-BE49-F238E27FC236}">
                <a16:creationId xmlns:a16="http://schemas.microsoft.com/office/drawing/2014/main" id="{3820DCC4-1B2F-43B9-92A1-F31C5C323E13}"/>
              </a:ext>
            </a:extLst>
          </p:cNvPr>
          <p:cNvSpPr/>
          <p:nvPr/>
        </p:nvSpPr>
        <p:spPr bwMode="auto">
          <a:xfrm>
            <a:off x="3359557" y="1096100"/>
            <a:ext cx="2017986" cy="1334814"/>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 latinLnBrk="0" hangingPunct="1">
              <a:lnSpc>
                <a:spcPct val="100000"/>
              </a:lnSpc>
              <a:spcBef>
                <a:spcPct val="0"/>
              </a:spcBef>
              <a:spcAft>
                <a:spcPct val="0"/>
              </a:spcAft>
              <a:buClrTx/>
              <a:buSzTx/>
              <a:buFontTx/>
              <a:buNone/>
              <a:tabLst/>
            </a:pPr>
            <a:endParaRPr kumimoji="0" lang="en-AU" sz="1000" b="0" i="0" u="none" strike="noStrike" cap="none" normalizeH="0" baseline="0">
              <a:ln>
                <a:noFill/>
              </a:ln>
              <a:solidFill>
                <a:schemeClr val="bg1"/>
              </a:solidFill>
              <a:effectLst/>
              <a:latin typeface="Arial" charset="0"/>
              <a:cs typeface="Arial" charset="0"/>
            </a:endParaRPr>
          </a:p>
        </p:txBody>
      </p:sp>
      <p:cxnSp>
        <p:nvCxnSpPr>
          <p:cNvPr id="10" name="Straight Arrow Connector 9">
            <a:extLst>
              <a:ext uri="{FF2B5EF4-FFF2-40B4-BE49-F238E27FC236}">
                <a16:creationId xmlns:a16="http://schemas.microsoft.com/office/drawing/2014/main" id="{7E96F81B-8361-4C97-BF1C-0A67EBD20B2E}"/>
              </a:ext>
            </a:extLst>
          </p:cNvPr>
          <p:cNvCxnSpPr/>
          <p:nvPr/>
        </p:nvCxnSpPr>
        <p:spPr bwMode="auto">
          <a:xfrm>
            <a:off x="2203419" y="1743527"/>
            <a:ext cx="1156138" cy="0"/>
          </a:xfrm>
          <a:prstGeom prst="straightConnector1">
            <a:avLst/>
          </a:prstGeom>
          <a:noFill/>
          <a:ln w="28575" cap="flat" cmpd="sng" algn="ctr">
            <a:solidFill>
              <a:schemeClr val="tx1"/>
            </a:solidFill>
            <a:prstDash val="solid"/>
            <a:round/>
            <a:headEnd type="none" w="med" len="med"/>
            <a:tailEnd type="triangle" w="lg" len="lg"/>
          </a:ln>
          <a:effectLst/>
        </p:spPr>
      </p:cxnSp>
      <p:cxnSp>
        <p:nvCxnSpPr>
          <p:cNvPr id="15" name="Straight Arrow Connector 14">
            <a:extLst>
              <a:ext uri="{FF2B5EF4-FFF2-40B4-BE49-F238E27FC236}">
                <a16:creationId xmlns:a16="http://schemas.microsoft.com/office/drawing/2014/main" id="{C7213225-FF4C-4DEB-9F67-B7C3F25F65D6}"/>
              </a:ext>
            </a:extLst>
          </p:cNvPr>
          <p:cNvCxnSpPr/>
          <p:nvPr/>
        </p:nvCxnSpPr>
        <p:spPr bwMode="auto">
          <a:xfrm>
            <a:off x="5372287" y="1767900"/>
            <a:ext cx="1156138" cy="0"/>
          </a:xfrm>
          <a:prstGeom prst="straightConnector1">
            <a:avLst/>
          </a:prstGeom>
          <a:noFill/>
          <a:ln w="28575" cap="flat" cmpd="sng" algn="ctr">
            <a:solidFill>
              <a:schemeClr val="tx1"/>
            </a:solidFill>
            <a:prstDash val="solid"/>
            <a:round/>
            <a:headEnd type="none" w="med" len="med"/>
            <a:tailEnd type="triangle" w="lg" len="lg"/>
          </a:ln>
          <a:effectLst/>
        </p:spPr>
      </p:cxnSp>
      <p:sp>
        <p:nvSpPr>
          <p:cNvPr id="3" name="TextBox 2">
            <a:extLst>
              <a:ext uri="{FF2B5EF4-FFF2-40B4-BE49-F238E27FC236}">
                <a16:creationId xmlns:a16="http://schemas.microsoft.com/office/drawing/2014/main" id="{62210A53-1E93-8367-59F0-F48ECCA5EE46}"/>
              </a:ext>
            </a:extLst>
          </p:cNvPr>
          <p:cNvSpPr txBox="1"/>
          <p:nvPr/>
        </p:nvSpPr>
        <p:spPr>
          <a:xfrm>
            <a:off x="5614123" y="1835549"/>
            <a:ext cx="1326458" cy="646331"/>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Layout of goods</a:t>
            </a:r>
          </a:p>
        </p:txBody>
      </p:sp>
      <p:sp>
        <p:nvSpPr>
          <p:cNvPr id="5" name="TextBox 4">
            <a:extLst>
              <a:ext uri="{FF2B5EF4-FFF2-40B4-BE49-F238E27FC236}">
                <a16:creationId xmlns:a16="http://schemas.microsoft.com/office/drawing/2014/main" id="{F71DA4C3-9142-9444-A2B4-3A7DE582EDC2}"/>
              </a:ext>
            </a:extLst>
          </p:cNvPr>
          <p:cNvSpPr txBox="1"/>
          <p:nvPr/>
        </p:nvSpPr>
        <p:spPr>
          <a:xfrm>
            <a:off x="1869073" y="716631"/>
            <a:ext cx="1373589"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Customer order goods data</a:t>
            </a:r>
          </a:p>
        </p:txBody>
      </p:sp>
      <p:cxnSp>
        <p:nvCxnSpPr>
          <p:cNvPr id="4" name="Straight Arrow Connector 3">
            <a:extLst>
              <a:ext uri="{FF2B5EF4-FFF2-40B4-BE49-F238E27FC236}">
                <a16:creationId xmlns:a16="http://schemas.microsoft.com/office/drawing/2014/main" id="{DF3EE32C-F891-FEB4-2A81-B843083AB6F2}"/>
              </a:ext>
            </a:extLst>
          </p:cNvPr>
          <p:cNvCxnSpPr/>
          <p:nvPr/>
        </p:nvCxnSpPr>
        <p:spPr bwMode="auto">
          <a:xfrm>
            <a:off x="2203419" y="2153626"/>
            <a:ext cx="1156138" cy="0"/>
          </a:xfrm>
          <a:prstGeom prst="straightConnector1">
            <a:avLst/>
          </a:prstGeom>
          <a:noFill/>
          <a:ln w="28575" cap="flat" cmpd="sng" algn="ctr">
            <a:solidFill>
              <a:schemeClr val="tx1"/>
            </a:solidFill>
            <a:prstDash val="solid"/>
            <a:round/>
            <a:headEnd type="none" w="med" len="med"/>
            <a:tailEnd type="triangle" w="lg" len="lg"/>
          </a:ln>
          <a:effectLst/>
        </p:spPr>
      </p:cxnSp>
      <p:sp>
        <p:nvSpPr>
          <p:cNvPr id="12" name="TextBox 11">
            <a:extLst>
              <a:ext uri="{FF2B5EF4-FFF2-40B4-BE49-F238E27FC236}">
                <a16:creationId xmlns:a16="http://schemas.microsoft.com/office/drawing/2014/main" id="{89CE3314-1233-B546-95B5-449903A006AC}"/>
              </a:ext>
            </a:extLst>
          </p:cNvPr>
          <p:cNvSpPr txBox="1"/>
          <p:nvPr/>
        </p:nvSpPr>
        <p:spPr>
          <a:xfrm>
            <a:off x="1752125" y="2240559"/>
            <a:ext cx="1373589" cy="646331"/>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Available algorithm</a:t>
            </a:r>
          </a:p>
        </p:txBody>
      </p:sp>
    </p:spTree>
    <p:extLst>
      <p:ext uri="{BB962C8B-B14F-4D97-AF65-F5344CB8AC3E}">
        <p14:creationId xmlns:p14="http://schemas.microsoft.com/office/powerpoint/2010/main" val="2636879714"/>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9F092-4A83-FAA4-DDD9-EE26FEA7AEA6}"/>
              </a:ext>
            </a:extLst>
          </p:cNvPr>
          <p:cNvSpPr>
            <a:spLocks noGrp="1"/>
          </p:cNvSpPr>
          <p:nvPr>
            <p:ph type="title"/>
          </p:nvPr>
        </p:nvSpPr>
        <p:spPr>
          <a:xfrm>
            <a:off x="218661" y="111331"/>
            <a:ext cx="8756373" cy="922337"/>
          </a:xfrm>
        </p:spPr>
        <p:txBody>
          <a:bodyPr/>
          <a:lstStyle/>
          <a:p>
            <a:r>
              <a:rPr lang="en-AU" sz="2800" dirty="0"/>
              <a:t>Function 4.1 is required to satisfy the following customer provided goods delivery pattern</a:t>
            </a:r>
          </a:p>
        </p:txBody>
      </p:sp>
      <p:sp>
        <p:nvSpPr>
          <p:cNvPr id="3" name="Content Placeholder 2">
            <a:extLst>
              <a:ext uri="{FF2B5EF4-FFF2-40B4-BE49-F238E27FC236}">
                <a16:creationId xmlns:a16="http://schemas.microsoft.com/office/drawing/2014/main" id="{FC927C39-9155-47AB-C0C9-6E81D46F7ED5}"/>
              </a:ext>
            </a:extLst>
          </p:cNvPr>
          <p:cNvSpPr>
            <a:spLocks noGrp="1"/>
          </p:cNvSpPr>
          <p:nvPr>
            <p:ph idx="1"/>
          </p:nvPr>
        </p:nvSpPr>
        <p:spPr>
          <a:xfrm>
            <a:off x="412750" y="1033668"/>
            <a:ext cx="8229600" cy="5757657"/>
          </a:xfrm>
          <a:solidFill>
            <a:schemeClr val="bg1"/>
          </a:solidFill>
        </p:spPr>
        <p:txBody>
          <a:bodyPr/>
          <a:lstStyle/>
          <a:p>
            <a:r>
              <a:rPr lang="en-AU" dirty="0"/>
              <a:t>All customers are requested to pack their goods into standard cartoon boxes of dimension:  0.1m by 0.1m by 0.2m.</a:t>
            </a:r>
          </a:p>
          <a:p>
            <a:r>
              <a:rPr lang="en-AU" dirty="0"/>
              <a:t>One particular van is required to pick up and deliver goods </a:t>
            </a:r>
            <a:r>
              <a:rPr lang="en-AU" dirty="0" err="1"/>
              <a:t>en</a:t>
            </a:r>
            <a:r>
              <a:rPr lang="en-AU" dirty="0"/>
              <a:t>-route to several customers as shown in the table below:</a:t>
            </a:r>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r>
              <a:rPr lang="en-AU" dirty="0"/>
              <a:t>Design the van: (1) Size in goods chamber, (2) Recommended layout instructions for each customer, (3) Recommended route</a:t>
            </a:r>
          </a:p>
          <a:p>
            <a:r>
              <a:rPr lang="en-AU" dirty="0"/>
              <a:t>Note 1: Customer delivery order can be different from the listed sequence.</a:t>
            </a:r>
          </a:p>
        </p:txBody>
      </p:sp>
      <p:sp>
        <p:nvSpPr>
          <p:cNvPr id="4" name="Date Placeholder 3">
            <a:extLst>
              <a:ext uri="{FF2B5EF4-FFF2-40B4-BE49-F238E27FC236}">
                <a16:creationId xmlns:a16="http://schemas.microsoft.com/office/drawing/2014/main" id="{D55F6892-B1E9-24D3-C2EC-9DB9A7FF9655}"/>
              </a:ext>
            </a:extLst>
          </p:cNvPr>
          <p:cNvSpPr>
            <a:spLocks noGrp="1"/>
          </p:cNvSpPr>
          <p:nvPr>
            <p:ph type="dt" sz="half" idx="10"/>
          </p:nvPr>
        </p:nvSpPr>
        <p:spPr/>
        <p:txBody>
          <a:bodyPr/>
          <a:lstStyle/>
          <a:p>
            <a:pPr>
              <a:defRPr/>
            </a:pPr>
            <a:r>
              <a:rPr lang="en-AU"/>
              <a:t>RMIT University©yyyy</a:t>
            </a:r>
          </a:p>
        </p:txBody>
      </p:sp>
      <p:sp>
        <p:nvSpPr>
          <p:cNvPr id="5" name="Footer Placeholder 4">
            <a:extLst>
              <a:ext uri="{FF2B5EF4-FFF2-40B4-BE49-F238E27FC236}">
                <a16:creationId xmlns:a16="http://schemas.microsoft.com/office/drawing/2014/main" id="{BB2D3A16-3C86-40F6-9235-543D1191560A}"/>
              </a:ext>
            </a:extLst>
          </p:cNvPr>
          <p:cNvSpPr>
            <a:spLocks noGrp="1"/>
          </p:cNvSpPr>
          <p:nvPr>
            <p:ph type="ftr" sz="quarter" idx="11"/>
          </p:nvPr>
        </p:nvSpPr>
        <p:spPr/>
        <p:txBody>
          <a:bodyPr/>
          <a:lstStyle/>
          <a:p>
            <a:pPr>
              <a:defRPr/>
            </a:pPr>
            <a:r>
              <a:rPr lang="en-AU"/>
              <a:t>School of Aerospace, Mechanical and Manufacturing Engineering</a:t>
            </a:r>
          </a:p>
        </p:txBody>
      </p:sp>
      <p:sp>
        <p:nvSpPr>
          <p:cNvPr id="6" name="Slide Number Placeholder 5">
            <a:extLst>
              <a:ext uri="{FF2B5EF4-FFF2-40B4-BE49-F238E27FC236}">
                <a16:creationId xmlns:a16="http://schemas.microsoft.com/office/drawing/2014/main" id="{DE345C06-6F5B-A569-873F-1393CDEDCB18}"/>
              </a:ext>
            </a:extLst>
          </p:cNvPr>
          <p:cNvSpPr>
            <a:spLocks noGrp="1"/>
          </p:cNvSpPr>
          <p:nvPr>
            <p:ph type="sldNum" sz="quarter" idx="12"/>
          </p:nvPr>
        </p:nvSpPr>
        <p:spPr/>
        <p:txBody>
          <a:bodyPr/>
          <a:lstStyle/>
          <a:p>
            <a:pPr>
              <a:defRPr/>
            </a:pPr>
            <a:fld id="{9FD2B03A-5ACE-4E97-897C-1141C194C80D}" type="slidenum">
              <a:rPr lang="en-AU" altLang="en-US" smtClean="0"/>
              <a:pPr>
                <a:defRPr/>
              </a:pPr>
              <a:t>11</a:t>
            </a:fld>
            <a:endParaRPr lang="en-AU" altLang="en-US"/>
          </a:p>
        </p:txBody>
      </p:sp>
      <p:graphicFrame>
        <p:nvGraphicFramePr>
          <p:cNvPr id="7" name="Table 6">
            <a:extLst>
              <a:ext uri="{FF2B5EF4-FFF2-40B4-BE49-F238E27FC236}">
                <a16:creationId xmlns:a16="http://schemas.microsoft.com/office/drawing/2014/main" id="{2807B5C7-15ED-8E86-DBEE-51A66EF811AF}"/>
              </a:ext>
            </a:extLst>
          </p:cNvPr>
          <p:cNvGraphicFramePr>
            <a:graphicFrameLocks noGrp="1"/>
          </p:cNvGraphicFramePr>
          <p:nvPr/>
        </p:nvGraphicFramePr>
        <p:xfrm>
          <a:off x="1479550" y="2453623"/>
          <a:ext cx="6096000" cy="312928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814128776"/>
                    </a:ext>
                  </a:extLst>
                </a:gridCol>
                <a:gridCol w="1524000">
                  <a:extLst>
                    <a:ext uri="{9D8B030D-6E8A-4147-A177-3AD203B41FA5}">
                      <a16:colId xmlns:a16="http://schemas.microsoft.com/office/drawing/2014/main" val="3077198278"/>
                    </a:ext>
                  </a:extLst>
                </a:gridCol>
                <a:gridCol w="1524000">
                  <a:extLst>
                    <a:ext uri="{9D8B030D-6E8A-4147-A177-3AD203B41FA5}">
                      <a16:colId xmlns:a16="http://schemas.microsoft.com/office/drawing/2014/main" val="3211343154"/>
                    </a:ext>
                  </a:extLst>
                </a:gridCol>
                <a:gridCol w="1524000">
                  <a:extLst>
                    <a:ext uri="{9D8B030D-6E8A-4147-A177-3AD203B41FA5}">
                      <a16:colId xmlns:a16="http://schemas.microsoft.com/office/drawing/2014/main" val="1039540800"/>
                    </a:ext>
                  </a:extLst>
                </a:gridCol>
              </a:tblGrid>
              <a:tr h="370840">
                <a:tc>
                  <a:txBody>
                    <a:bodyPr/>
                    <a:lstStyle/>
                    <a:p>
                      <a:r>
                        <a:rPr lang="en-AU" dirty="0">
                          <a:solidFill>
                            <a:sysClr val="windowText" lastClr="000000"/>
                          </a:solidFill>
                        </a:rPr>
                        <a:t>Location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Number of boxes in van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Boxes loaded to the van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Boxes taken from the van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7469416"/>
                  </a:ext>
                </a:extLst>
              </a:tr>
              <a:tr h="370840">
                <a:tc>
                  <a:txBody>
                    <a:bodyPr/>
                    <a:lstStyle/>
                    <a:p>
                      <a:r>
                        <a:rPr lang="en-AU" dirty="0">
                          <a:solidFill>
                            <a:sysClr val="windowText" lastClr="000000"/>
                          </a:solidFill>
                        </a:rPr>
                        <a:t>Depot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1163308"/>
                  </a:ext>
                </a:extLst>
              </a:tr>
              <a:tr h="370840">
                <a:tc>
                  <a:txBody>
                    <a:bodyPr/>
                    <a:lstStyle/>
                    <a:p>
                      <a:r>
                        <a:rPr lang="en-AU" dirty="0">
                          <a:solidFill>
                            <a:sysClr val="windowText" lastClr="000000"/>
                          </a:solidFill>
                        </a:rPr>
                        <a:t>Customer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394077"/>
                  </a:ext>
                </a:extLst>
              </a:tr>
              <a:tr h="370840">
                <a:tc>
                  <a:txBody>
                    <a:bodyPr/>
                    <a:lstStyle/>
                    <a:p>
                      <a:r>
                        <a:rPr lang="en-AU" dirty="0">
                          <a:solidFill>
                            <a:sysClr val="windowText" lastClr="000000"/>
                          </a:solidFill>
                        </a:rPr>
                        <a:t>Customer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20 (Note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998727"/>
                  </a:ext>
                </a:extLst>
              </a:tr>
              <a:tr h="370840">
                <a:tc>
                  <a:txBody>
                    <a:bodyPr/>
                    <a:lstStyle/>
                    <a:p>
                      <a:r>
                        <a:rPr lang="en-AU" dirty="0">
                          <a:solidFill>
                            <a:sysClr val="windowText" lastClr="000000"/>
                          </a:solidFill>
                        </a:rPr>
                        <a:t>Customer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8109473"/>
                  </a:ext>
                </a:extLst>
              </a:tr>
              <a:tr h="0">
                <a:tc>
                  <a:txBody>
                    <a:bodyPr/>
                    <a:lstStyle/>
                    <a:p>
                      <a:r>
                        <a:rPr lang="en-AU" dirty="0">
                          <a:solidFill>
                            <a:sysClr val="windowText" lastClr="000000"/>
                          </a:solidFill>
                        </a:rPr>
                        <a:t>Customer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AU"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6577195"/>
                  </a:ext>
                </a:extLst>
              </a:tr>
              <a:tr h="273050">
                <a:tc>
                  <a:txBody>
                    <a:bodyPr/>
                    <a:lstStyle/>
                    <a:p>
                      <a:r>
                        <a:rPr lang="en-AU" dirty="0">
                          <a:solidFill>
                            <a:sysClr val="windowText" lastClr="000000"/>
                          </a:solidFill>
                        </a:rPr>
                        <a:t>Customer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AU"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AU" dirty="0">
                          <a:solidFill>
                            <a:sysClr val="windowText" lastClr="000000"/>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663431"/>
                  </a:ext>
                </a:extLst>
              </a:tr>
            </a:tbl>
          </a:graphicData>
        </a:graphic>
      </p:graphicFrame>
    </p:spTree>
    <p:extLst>
      <p:ext uri="{BB962C8B-B14F-4D97-AF65-F5344CB8AC3E}">
        <p14:creationId xmlns:p14="http://schemas.microsoft.com/office/powerpoint/2010/main" val="422360658"/>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29F43-3217-A050-B0E5-0E92399FA12F}"/>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86E15E83-292C-2212-2A9F-FF0CFE46F5AB}"/>
              </a:ext>
            </a:extLst>
          </p:cNvPr>
          <p:cNvSpPr>
            <a:spLocks noGrp="1"/>
          </p:cNvSpPr>
          <p:nvPr>
            <p:ph type="title"/>
          </p:nvPr>
        </p:nvSpPr>
        <p:spPr/>
        <p:txBody>
          <a:bodyPr/>
          <a:lstStyle/>
          <a:p>
            <a:r>
              <a:rPr lang="en-AU" sz="3200" dirty="0">
                <a:solidFill>
                  <a:srgbClr val="FF0000"/>
                </a:solidFill>
              </a:rPr>
              <a:t>Function </a:t>
            </a:r>
            <a:r>
              <a:rPr lang="en-AU" altLang="en-US" sz="3200" dirty="0">
                <a:solidFill>
                  <a:srgbClr val="FF0000"/>
                </a:solidFill>
              </a:rPr>
              <a:t>F4.2 – Van layout allocation algorithm (Input and output defined)</a:t>
            </a:r>
            <a:endParaRPr lang="en-AU" sz="3200" dirty="0">
              <a:solidFill>
                <a:srgbClr val="FF0000"/>
              </a:solidFill>
              <a:ea typeface="ＭＳ Ｐゴシック" pitchFamily="34" charset="-128"/>
            </a:endParaRPr>
          </a:p>
        </p:txBody>
      </p:sp>
      <p:sp>
        <p:nvSpPr>
          <p:cNvPr id="5" name="Content Placeholder 4">
            <a:extLst>
              <a:ext uri="{FF2B5EF4-FFF2-40B4-BE49-F238E27FC236}">
                <a16:creationId xmlns:a16="http://schemas.microsoft.com/office/drawing/2014/main" id="{EE721A73-19A3-9E7D-BD56-B2FE7AC77634}"/>
              </a:ext>
            </a:extLst>
          </p:cNvPr>
          <p:cNvSpPr>
            <a:spLocks noGrp="1"/>
          </p:cNvSpPr>
          <p:nvPr>
            <p:ph idx="1"/>
          </p:nvPr>
        </p:nvSpPr>
        <p:spPr>
          <a:xfrm>
            <a:off x="255555" y="3309811"/>
            <a:ext cx="8229600" cy="3373564"/>
          </a:xfrm>
          <a:solidFill>
            <a:schemeClr val="bg1"/>
          </a:solidFill>
        </p:spPr>
        <p:txBody>
          <a:bodyPr/>
          <a:lstStyle/>
          <a:p>
            <a:r>
              <a:rPr lang="en-AU" dirty="0"/>
              <a:t>Goods compartment configuration?</a:t>
            </a:r>
          </a:p>
          <a:p>
            <a:r>
              <a:rPr lang="en-AU" dirty="0"/>
              <a:t>To avoid complex handling of boxes at customer locations, explain the algorithm.</a:t>
            </a:r>
          </a:p>
          <a:p>
            <a:r>
              <a:rPr lang="en-AU" dirty="0"/>
              <a:t>What are the rules for laying boxes to the van?</a:t>
            </a:r>
          </a:p>
          <a:p>
            <a:r>
              <a:rPr lang="en-AU" dirty="0"/>
              <a:t>At the first customer’s location, where to put first box?</a:t>
            </a:r>
          </a:p>
          <a:p>
            <a:r>
              <a:rPr lang="en-AU" dirty="0"/>
              <a:t>Where to put second box, third, fourth, etc?</a:t>
            </a:r>
          </a:p>
          <a:p>
            <a:r>
              <a:rPr lang="en-AU" dirty="0"/>
              <a:t>At the next customer’s location, where to put first box?  After removing a box on the van?</a:t>
            </a:r>
          </a:p>
          <a:p>
            <a:r>
              <a:rPr lang="en-AU" dirty="0"/>
              <a:t>Provide an example of operations and prove the algorithm works.</a:t>
            </a:r>
          </a:p>
        </p:txBody>
      </p:sp>
      <p:sp>
        <p:nvSpPr>
          <p:cNvPr id="4" name="Date Placeholder 3">
            <a:extLst>
              <a:ext uri="{FF2B5EF4-FFF2-40B4-BE49-F238E27FC236}">
                <a16:creationId xmlns:a16="http://schemas.microsoft.com/office/drawing/2014/main" id="{DD731BD6-81C7-5185-606D-141371C36B9E}"/>
              </a:ext>
            </a:extLst>
          </p:cNvPr>
          <p:cNvSpPr>
            <a:spLocks noGrp="1"/>
          </p:cNvSpPr>
          <p:nvPr>
            <p:ph type="dt" sz="half" idx="10"/>
          </p:nvPr>
        </p:nvSpPr>
        <p:spPr/>
        <p:txBody>
          <a:bodyPr/>
          <a:lstStyle/>
          <a:p>
            <a:pPr>
              <a:defRPr/>
            </a:pPr>
            <a:r>
              <a:rPr lang="en-US"/>
              <a:t>RMIT University©2025</a:t>
            </a:r>
            <a:endParaRPr lang="en-AU"/>
          </a:p>
        </p:txBody>
      </p:sp>
      <p:sp>
        <p:nvSpPr>
          <p:cNvPr id="2" name="Footer Placeholder 1">
            <a:extLst>
              <a:ext uri="{FF2B5EF4-FFF2-40B4-BE49-F238E27FC236}">
                <a16:creationId xmlns:a16="http://schemas.microsoft.com/office/drawing/2014/main" id="{CB4CBDF2-B9BF-1F7B-D504-29190D8777B1}"/>
              </a:ext>
            </a:extLst>
          </p:cNvPr>
          <p:cNvSpPr>
            <a:spLocks noGrp="1"/>
          </p:cNvSpPr>
          <p:nvPr>
            <p:ph type="ftr" sz="quarter" idx="11"/>
          </p:nvPr>
        </p:nvSpPr>
        <p:spPr/>
        <p:txBody>
          <a:bodyPr/>
          <a:lstStyle/>
          <a:p>
            <a:pPr>
              <a:defRPr/>
            </a:pPr>
            <a:r>
              <a:rPr lang="en-AU"/>
              <a:t>School of Engineering</a:t>
            </a:r>
          </a:p>
        </p:txBody>
      </p:sp>
      <p:sp>
        <p:nvSpPr>
          <p:cNvPr id="9222" name="Slide Number Placeholder 2">
            <a:extLst>
              <a:ext uri="{FF2B5EF4-FFF2-40B4-BE49-F238E27FC236}">
                <a16:creationId xmlns:a16="http://schemas.microsoft.com/office/drawing/2014/main" id="{11E957F8-12A9-15BB-5745-CB88AAD1338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900">
                <a:solidFill>
                  <a:schemeClr val="bg1"/>
                </a:solidFill>
                <a:latin typeface="Arial" charset="0"/>
                <a:ea typeface="ＭＳ Ｐゴシック" pitchFamily="34" charset="-128"/>
              </a:defRPr>
            </a:lvl1pPr>
            <a:lvl2pPr marL="742950" indent="-285750" eaLnBrk="0" hangingPunct="0">
              <a:defRPr sz="900">
                <a:solidFill>
                  <a:schemeClr val="bg1"/>
                </a:solidFill>
                <a:latin typeface="Arial" charset="0"/>
                <a:ea typeface="ＭＳ Ｐゴシック" pitchFamily="34" charset="-128"/>
              </a:defRPr>
            </a:lvl2pPr>
            <a:lvl3pPr marL="1143000" indent="-228600" eaLnBrk="0" hangingPunct="0">
              <a:defRPr sz="900">
                <a:solidFill>
                  <a:schemeClr val="bg1"/>
                </a:solidFill>
                <a:latin typeface="Arial" charset="0"/>
                <a:ea typeface="ＭＳ Ｐゴシック" pitchFamily="34" charset="-128"/>
              </a:defRPr>
            </a:lvl3pPr>
            <a:lvl4pPr marL="1600200" indent="-228600" eaLnBrk="0" hangingPunct="0">
              <a:defRPr sz="900">
                <a:solidFill>
                  <a:schemeClr val="bg1"/>
                </a:solidFill>
                <a:latin typeface="Arial" charset="0"/>
                <a:ea typeface="ＭＳ Ｐゴシック" pitchFamily="34" charset="-128"/>
              </a:defRPr>
            </a:lvl4pPr>
            <a:lvl5pPr marL="2057400" indent="-228600" eaLnBrk="0" hangingPunct="0">
              <a:defRPr sz="900">
                <a:solidFill>
                  <a:schemeClr val="bg1"/>
                </a:solidFill>
                <a:latin typeface="Arial" charset="0"/>
                <a:ea typeface="ＭＳ Ｐゴシック" pitchFamily="34" charset="-128"/>
              </a:defRPr>
            </a:lvl5pPr>
            <a:lvl6pPr marL="2514600" indent="-228600" eaLnBrk="0" fontAlgn="b" hangingPunct="0">
              <a:spcBef>
                <a:spcPct val="0"/>
              </a:spcBef>
              <a:spcAft>
                <a:spcPct val="0"/>
              </a:spcAft>
              <a:defRPr sz="900">
                <a:solidFill>
                  <a:schemeClr val="bg1"/>
                </a:solidFill>
                <a:latin typeface="Arial" charset="0"/>
                <a:ea typeface="ＭＳ Ｐゴシック" pitchFamily="34" charset="-128"/>
              </a:defRPr>
            </a:lvl6pPr>
            <a:lvl7pPr marL="2971800" indent="-228600" eaLnBrk="0" fontAlgn="b" hangingPunct="0">
              <a:spcBef>
                <a:spcPct val="0"/>
              </a:spcBef>
              <a:spcAft>
                <a:spcPct val="0"/>
              </a:spcAft>
              <a:defRPr sz="900">
                <a:solidFill>
                  <a:schemeClr val="bg1"/>
                </a:solidFill>
                <a:latin typeface="Arial" charset="0"/>
                <a:ea typeface="ＭＳ Ｐゴシック" pitchFamily="34" charset="-128"/>
              </a:defRPr>
            </a:lvl7pPr>
            <a:lvl8pPr marL="3429000" indent="-228600" eaLnBrk="0" fontAlgn="b" hangingPunct="0">
              <a:spcBef>
                <a:spcPct val="0"/>
              </a:spcBef>
              <a:spcAft>
                <a:spcPct val="0"/>
              </a:spcAft>
              <a:defRPr sz="900">
                <a:solidFill>
                  <a:schemeClr val="bg1"/>
                </a:solidFill>
                <a:latin typeface="Arial" charset="0"/>
                <a:ea typeface="ＭＳ Ｐゴシック" pitchFamily="34" charset="-128"/>
              </a:defRPr>
            </a:lvl8pPr>
            <a:lvl9pPr marL="3886200" indent="-228600" eaLnBrk="0" fontAlgn="b" hangingPunct="0">
              <a:spcBef>
                <a:spcPct val="0"/>
              </a:spcBef>
              <a:spcAft>
                <a:spcPct val="0"/>
              </a:spcAft>
              <a:defRPr sz="900">
                <a:solidFill>
                  <a:schemeClr val="bg1"/>
                </a:solidFill>
                <a:latin typeface="Arial" charset="0"/>
                <a:ea typeface="ＭＳ Ｐゴシック" pitchFamily="34" charset="-128"/>
              </a:defRPr>
            </a:lvl9pPr>
          </a:lstStyle>
          <a:p>
            <a:pPr eaLnBrk="1" hangingPunct="1"/>
            <a:fld id="{B3F5695B-FB60-4EC3-8131-4BCA11E3DFA9}" type="slidenum">
              <a:rPr lang="en-AU" sz="1100" smtClean="0"/>
              <a:pPr eaLnBrk="1" hangingPunct="1"/>
              <a:t>12</a:t>
            </a:fld>
            <a:endParaRPr lang="en-AU" sz="1100"/>
          </a:p>
        </p:txBody>
      </p:sp>
      <p:sp>
        <p:nvSpPr>
          <p:cNvPr id="7" name="TextBox 6">
            <a:extLst>
              <a:ext uri="{FF2B5EF4-FFF2-40B4-BE49-F238E27FC236}">
                <a16:creationId xmlns:a16="http://schemas.microsoft.com/office/drawing/2014/main" id="{82F8A460-4449-3FB0-D617-429A4E571CCD}"/>
              </a:ext>
            </a:extLst>
          </p:cNvPr>
          <p:cNvSpPr txBox="1"/>
          <p:nvPr/>
        </p:nvSpPr>
        <p:spPr>
          <a:xfrm>
            <a:off x="3417855" y="1803430"/>
            <a:ext cx="1545150" cy="1323439"/>
          </a:xfrm>
          <a:prstGeom prst="rect">
            <a:avLst/>
          </a:prstGeom>
          <a:noFill/>
        </p:spPr>
        <p:txBody>
          <a:bodyPr wrap="square" rtlCol="0">
            <a:spAutoFit/>
          </a:bodyPr>
          <a:lstStyle/>
          <a:p>
            <a:pPr algn="ctr" eaLnBrk="1" hangingPunct="1">
              <a:spcBef>
                <a:spcPct val="0"/>
              </a:spcBef>
              <a:buClrTx/>
              <a:buFontTx/>
              <a:buNone/>
            </a:pPr>
            <a:r>
              <a:rPr lang="en-AU" altLang="en-US" sz="2000" dirty="0">
                <a:solidFill>
                  <a:schemeClr val="tx1"/>
                </a:solidFill>
              </a:rPr>
              <a:t>F4.2 – Van layout allocation algorithm</a:t>
            </a:r>
            <a:endParaRPr lang="en-US" altLang="en-US" sz="2000" dirty="0">
              <a:solidFill>
                <a:schemeClr val="tx1"/>
              </a:solidFill>
            </a:endParaRPr>
          </a:p>
        </p:txBody>
      </p:sp>
      <p:sp>
        <p:nvSpPr>
          <p:cNvPr id="8" name="Rectangle 7">
            <a:extLst>
              <a:ext uri="{FF2B5EF4-FFF2-40B4-BE49-F238E27FC236}">
                <a16:creationId xmlns:a16="http://schemas.microsoft.com/office/drawing/2014/main" id="{1C450C13-A47E-CD78-8D8F-3543E615D090}"/>
              </a:ext>
            </a:extLst>
          </p:cNvPr>
          <p:cNvSpPr/>
          <p:nvPr/>
        </p:nvSpPr>
        <p:spPr bwMode="auto">
          <a:xfrm>
            <a:off x="3107433" y="1674631"/>
            <a:ext cx="2094618" cy="1526265"/>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 latinLnBrk="0" hangingPunct="1">
              <a:lnSpc>
                <a:spcPct val="100000"/>
              </a:lnSpc>
              <a:spcBef>
                <a:spcPct val="0"/>
              </a:spcBef>
              <a:spcAft>
                <a:spcPct val="0"/>
              </a:spcAft>
              <a:buClrTx/>
              <a:buSzTx/>
              <a:buFontTx/>
              <a:buNone/>
              <a:tabLst/>
            </a:pPr>
            <a:endParaRPr kumimoji="0" lang="en-AU" sz="1000" b="0" i="0" u="none" strike="noStrike" cap="none" normalizeH="0" baseline="0">
              <a:ln>
                <a:noFill/>
              </a:ln>
              <a:solidFill>
                <a:schemeClr val="bg1"/>
              </a:solidFill>
              <a:effectLst/>
              <a:latin typeface="Arial" charset="0"/>
              <a:cs typeface="Arial" charset="0"/>
            </a:endParaRPr>
          </a:p>
        </p:txBody>
      </p:sp>
      <p:cxnSp>
        <p:nvCxnSpPr>
          <p:cNvPr id="15" name="Straight Arrow Connector 14">
            <a:extLst>
              <a:ext uri="{FF2B5EF4-FFF2-40B4-BE49-F238E27FC236}">
                <a16:creationId xmlns:a16="http://schemas.microsoft.com/office/drawing/2014/main" id="{09979F83-83C4-9FDE-E867-C7F68206206E}"/>
              </a:ext>
            </a:extLst>
          </p:cNvPr>
          <p:cNvCxnSpPr/>
          <p:nvPr/>
        </p:nvCxnSpPr>
        <p:spPr bwMode="auto">
          <a:xfrm>
            <a:off x="5196795" y="2346432"/>
            <a:ext cx="1156138" cy="0"/>
          </a:xfrm>
          <a:prstGeom prst="straightConnector1">
            <a:avLst/>
          </a:prstGeom>
          <a:noFill/>
          <a:ln w="28575" cap="flat" cmpd="sng" algn="ctr">
            <a:solidFill>
              <a:schemeClr val="tx1"/>
            </a:solidFill>
            <a:prstDash val="solid"/>
            <a:round/>
            <a:headEnd type="none" w="med" len="med"/>
            <a:tailEnd type="triangle" w="lg" len="lg"/>
          </a:ln>
          <a:effectLst/>
        </p:spPr>
      </p:cxnSp>
      <p:sp>
        <p:nvSpPr>
          <p:cNvPr id="3" name="TextBox 2">
            <a:extLst>
              <a:ext uri="{FF2B5EF4-FFF2-40B4-BE49-F238E27FC236}">
                <a16:creationId xmlns:a16="http://schemas.microsoft.com/office/drawing/2014/main" id="{E20AC386-6AB3-4B03-B8C1-16637680B95E}"/>
              </a:ext>
            </a:extLst>
          </p:cNvPr>
          <p:cNvSpPr txBox="1"/>
          <p:nvPr/>
        </p:nvSpPr>
        <p:spPr>
          <a:xfrm>
            <a:off x="5087649" y="1314187"/>
            <a:ext cx="1777752"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Provision of algorithm program</a:t>
            </a:r>
          </a:p>
        </p:txBody>
      </p:sp>
    </p:spTree>
    <p:extLst>
      <p:ext uri="{BB962C8B-B14F-4D97-AF65-F5344CB8AC3E}">
        <p14:creationId xmlns:p14="http://schemas.microsoft.com/office/powerpoint/2010/main" val="592627390"/>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E26DD-7D11-0DFB-8EC0-77B4328F9D05}"/>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66CF1602-99D5-728E-CFDC-D9C882E5D3F7}"/>
              </a:ext>
            </a:extLst>
          </p:cNvPr>
          <p:cNvSpPr>
            <a:spLocks noGrp="1"/>
          </p:cNvSpPr>
          <p:nvPr>
            <p:ph type="title"/>
          </p:nvPr>
        </p:nvSpPr>
        <p:spPr/>
        <p:txBody>
          <a:bodyPr/>
          <a:lstStyle/>
          <a:p>
            <a:r>
              <a:rPr lang="en-AU" sz="3200" dirty="0">
                <a:solidFill>
                  <a:srgbClr val="FF0000"/>
                </a:solidFill>
              </a:rPr>
              <a:t>Function </a:t>
            </a:r>
            <a:r>
              <a:rPr lang="en-AU" altLang="en-US" sz="3200" dirty="0">
                <a:solidFill>
                  <a:srgbClr val="FF0000"/>
                </a:solidFill>
              </a:rPr>
              <a:t>F4.3 – In-van cameras (Input and output defined)</a:t>
            </a:r>
            <a:endParaRPr lang="en-AU" sz="3200" dirty="0">
              <a:solidFill>
                <a:srgbClr val="FF0000"/>
              </a:solidFill>
              <a:ea typeface="ＭＳ Ｐゴシック" pitchFamily="34" charset="-128"/>
            </a:endParaRPr>
          </a:p>
        </p:txBody>
      </p:sp>
      <p:sp>
        <p:nvSpPr>
          <p:cNvPr id="5" name="Content Placeholder 4">
            <a:extLst>
              <a:ext uri="{FF2B5EF4-FFF2-40B4-BE49-F238E27FC236}">
                <a16:creationId xmlns:a16="http://schemas.microsoft.com/office/drawing/2014/main" id="{E4F04A64-2F4E-9FA0-0717-B8A949569DFA}"/>
              </a:ext>
            </a:extLst>
          </p:cNvPr>
          <p:cNvSpPr>
            <a:spLocks noGrp="1"/>
          </p:cNvSpPr>
          <p:nvPr>
            <p:ph idx="1"/>
          </p:nvPr>
        </p:nvSpPr>
        <p:spPr>
          <a:xfrm>
            <a:off x="381000" y="3039265"/>
            <a:ext cx="8229600" cy="3126585"/>
          </a:xfrm>
        </p:spPr>
        <p:txBody>
          <a:bodyPr/>
          <a:lstStyle/>
          <a:p>
            <a:r>
              <a:rPr lang="en-AU" dirty="0"/>
              <a:t>Function needs to understand layout information.</a:t>
            </a:r>
          </a:p>
          <a:p>
            <a:r>
              <a:rPr lang="en-AU" dirty="0"/>
              <a:t>Function needs to recognise box locations from video information.</a:t>
            </a:r>
          </a:p>
          <a:p>
            <a:r>
              <a:rPr lang="en-AU" dirty="0"/>
              <a:t>Function is able to compare input layout information to video recognised box layout information</a:t>
            </a:r>
          </a:p>
          <a:p>
            <a:r>
              <a:rPr lang="en-AU" dirty="0"/>
              <a:t>Format of layout confirm?</a:t>
            </a:r>
          </a:p>
          <a:p>
            <a:r>
              <a:rPr lang="en-AU" dirty="0"/>
              <a:t>Camera:  </a:t>
            </a:r>
          </a:p>
          <a:p>
            <a:pPr lvl="1"/>
            <a:r>
              <a:rPr lang="en-AU" dirty="0"/>
              <a:t>What size, resolution?</a:t>
            </a:r>
          </a:p>
          <a:p>
            <a:pPr lvl="1"/>
            <a:r>
              <a:rPr lang="en-AU" dirty="0"/>
              <a:t>What capabilities?  Automatic, cycling</a:t>
            </a:r>
          </a:p>
          <a:p>
            <a:pPr lvl="1"/>
            <a:r>
              <a:rPr lang="en-AU" dirty="0"/>
              <a:t>Where and how to mount?</a:t>
            </a:r>
          </a:p>
          <a:p>
            <a:endParaRPr lang="en-AU" dirty="0"/>
          </a:p>
        </p:txBody>
      </p:sp>
      <p:sp>
        <p:nvSpPr>
          <p:cNvPr id="4" name="Date Placeholder 3">
            <a:extLst>
              <a:ext uri="{FF2B5EF4-FFF2-40B4-BE49-F238E27FC236}">
                <a16:creationId xmlns:a16="http://schemas.microsoft.com/office/drawing/2014/main" id="{D1F36DD5-4731-B7C1-88C2-19D90C173072}"/>
              </a:ext>
            </a:extLst>
          </p:cNvPr>
          <p:cNvSpPr>
            <a:spLocks noGrp="1"/>
          </p:cNvSpPr>
          <p:nvPr>
            <p:ph type="dt" sz="half" idx="10"/>
          </p:nvPr>
        </p:nvSpPr>
        <p:spPr/>
        <p:txBody>
          <a:bodyPr/>
          <a:lstStyle/>
          <a:p>
            <a:pPr>
              <a:defRPr/>
            </a:pPr>
            <a:r>
              <a:rPr lang="en-US"/>
              <a:t>RMIT University©2025</a:t>
            </a:r>
            <a:endParaRPr lang="en-AU"/>
          </a:p>
        </p:txBody>
      </p:sp>
      <p:sp>
        <p:nvSpPr>
          <p:cNvPr id="2" name="Footer Placeholder 1">
            <a:extLst>
              <a:ext uri="{FF2B5EF4-FFF2-40B4-BE49-F238E27FC236}">
                <a16:creationId xmlns:a16="http://schemas.microsoft.com/office/drawing/2014/main" id="{78CD0A66-E72E-1427-8563-06478265645A}"/>
              </a:ext>
            </a:extLst>
          </p:cNvPr>
          <p:cNvSpPr>
            <a:spLocks noGrp="1"/>
          </p:cNvSpPr>
          <p:nvPr>
            <p:ph type="ftr" sz="quarter" idx="11"/>
          </p:nvPr>
        </p:nvSpPr>
        <p:spPr/>
        <p:txBody>
          <a:bodyPr/>
          <a:lstStyle/>
          <a:p>
            <a:pPr>
              <a:defRPr/>
            </a:pPr>
            <a:r>
              <a:rPr lang="en-AU"/>
              <a:t>School of Engineering</a:t>
            </a:r>
          </a:p>
        </p:txBody>
      </p:sp>
      <p:sp>
        <p:nvSpPr>
          <p:cNvPr id="9222" name="Slide Number Placeholder 2">
            <a:extLst>
              <a:ext uri="{FF2B5EF4-FFF2-40B4-BE49-F238E27FC236}">
                <a16:creationId xmlns:a16="http://schemas.microsoft.com/office/drawing/2014/main" id="{32C84D7C-A58B-9BB6-3971-073E8E0CED2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900">
                <a:solidFill>
                  <a:schemeClr val="bg1"/>
                </a:solidFill>
                <a:latin typeface="Arial" charset="0"/>
                <a:ea typeface="ＭＳ Ｐゴシック" pitchFamily="34" charset="-128"/>
              </a:defRPr>
            </a:lvl1pPr>
            <a:lvl2pPr marL="742950" indent="-285750" eaLnBrk="0" hangingPunct="0">
              <a:defRPr sz="900">
                <a:solidFill>
                  <a:schemeClr val="bg1"/>
                </a:solidFill>
                <a:latin typeface="Arial" charset="0"/>
                <a:ea typeface="ＭＳ Ｐゴシック" pitchFamily="34" charset="-128"/>
              </a:defRPr>
            </a:lvl2pPr>
            <a:lvl3pPr marL="1143000" indent="-228600" eaLnBrk="0" hangingPunct="0">
              <a:defRPr sz="900">
                <a:solidFill>
                  <a:schemeClr val="bg1"/>
                </a:solidFill>
                <a:latin typeface="Arial" charset="0"/>
                <a:ea typeface="ＭＳ Ｐゴシック" pitchFamily="34" charset="-128"/>
              </a:defRPr>
            </a:lvl3pPr>
            <a:lvl4pPr marL="1600200" indent="-228600" eaLnBrk="0" hangingPunct="0">
              <a:defRPr sz="900">
                <a:solidFill>
                  <a:schemeClr val="bg1"/>
                </a:solidFill>
                <a:latin typeface="Arial" charset="0"/>
                <a:ea typeface="ＭＳ Ｐゴシック" pitchFamily="34" charset="-128"/>
              </a:defRPr>
            </a:lvl4pPr>
            <a:lvl5pPr marL="2057400" indent="-228600" eaLnBrk="0" hangingPunct="0">
              <a:defRPr sz="900">
                <a:solidFill>
                  <a:schemeClr val="bg1"/>
                </a:solidFill>
                <a:latin typeface="Arial" charset="0"/>
                <a:ea typeface="ＭＳ Ｐゴシック" pitchFamily="34" charset="-128"/>
              </a:defRPr>
            </a:lvl5pPr>
            <a:lvl6pPr marL="2514600" indent="-228600" eaLnBrk="0" fontAlgn="b" hangingPunct="0">
              <a:spcBef>
                <a:spcPct val="0"/>
              </a:spcBef>
              <a:spcAft>
                <a:spcPct val="0"/>
              </a:spcAft>
              <a:defRPr sz="900">
                <a:solidFill>
                  <a:schemeClr val="bg1"/>
                </a:solidFill>
                <a:latin typeface="Arial" charset="0"/>
                <a:ea typeface="ＭＳ Ｐゴシック" pitchFamily="34" charset="-128"/>
              </a:defRPr>
            </a:lvl6pPr>
            <a:lvl7pPr marL="2971800" indent="-228600" eaLnBrk="0" fontAlgn="b" hangingPunct="0">
              <a:spcBef>
                <a:spcPct val="0"/>
              </a:spcBef>
              <a:spcAft>
                <a:spcPct val="0"/>
              </a:spcAft>
              <a:defRPr sz="900">
                <a:solidFill>
                  <a:schemeClr val="bg1"/>
                </a:solidFill>
                <a:latin typeface="Arial" charset="0"/>
                <a:ea typeface="ＭＳ Ｐゴシック" pitchFamily="34" charset="-128"/>
              </a:defRPr>
            </a:lvl7pPr>
            <a:lvl8pPr marL="3429000" indent="-228600" eaLnBrk="0" fontAlgn="b" hangingPunct="0">
              <a:spcBef>
                <a:spcPct val="0"/>
              </a:spcBef>
              <a:spcAft>
                <a:spcPct val="0"/>
              </a:spcAft>
              <a:defRPr sz="900">
                <a:solidFill>
                  <a:schemeClr val="bg1"/>
                </a:solidFill>
                <a:latin typeface="Arial" charset="0"/>
                <a:ea typeface="ＭＳ Ｐゴシック" pitchFamily="34" charset="-128"/>
              </a:defRPr>
            </a:lvl8pPr>
            <a:lvl9pPr marL="3886200" indent="-228600" eaLnBrk="0" fontAlgn="b" hangingPunct="0">
              <a:spcBef>
                <a:spcPct val="0"/>
              </a:spcBef>
              <a:spcAft>
                <a:spcPct val="0"/>
              </a:spcAft>
              <a:defRPr sz="900">
                <a:solidFill>
                  <a:schemeClr val="bg1"/>
                </a:solidFill>
                <a:latin typeface="Arial" charset="0"/>
                <a:ea typeface="ＭＳ Ｐゴシック" pitchFamily="34" charset="-128"/>
              </a:defRPr>
            </a:lvl9pPr>
          </a:lstStyle>
          <a:p>
            <a:pPr eaLnBrk="1" hangingPunct="1"/>
            <a:fld id="{B3F5695B-FB60-4EC3-8131-4BCA11E3DFA9}" type="slidenum">
              <a:rPr lang="en-AU" sz="1100" smtClean="0"/>
              <a:pPr eaLnBrk="1" hangingPunct="1"/>
              <a:t>13</a:t>
            </a:fld>
            <a:endParaRPr lang="en-AU" sz="1100"/>
          </a:p>
        </p:txBody>
      </p:sp>
      <p:sp>
        <p:nvSpPr>
          <p:cNvPr id="7" name="TextBox 6">
            <a:extLst>
              <a:ext uri="{FF2B5EF4-FFF2-40B4-BE49-F238E27FC236}">
                <a16:creationId xmlns:a16="http://schemas.microsoft.com/office/drawing/2014/main" id="{BA783941-4EC5-E050-6D6E-6E73CE456395}"/>
              </a:ext>
            </a:extLst>
          </p:cNvPr>
          <p:cNvSpPr txBox="1"/>
          <p:nvPr/>
        </p:nvSpPr>
        <p:spPr>
          <a:xfrm>
            <a:off x="3835113" y="1330397"/>
            <a:ext cx="1545150" cy="1200329"/>
          </a:xfrm>
          <a:prstGeom prst="rect">
            <a:avLst/>
          </a:prstGeom>
          <a:noFill/>
        </p:spPr>
        <p:txBody>
          <a:bodyPr wrap="square" rtlCol="0">
            <a:spAutoFit/>
          </a:bodyPr>
          <a:lstStyle/>
          <a:p>
            <a:pPr algn="ctr" eaLnBrk="1" hangingPunct="1">
              <a:spcBef>
                <a:spcPct val="0"/>
              </a:spcBef>
              <a:buClrTx/>
              <a:buFontTx/>
              <a:buNone/>
            </a:pPr>
            <a:r>
              <a:rPr lang="en-AU" altLang="en-US" sz="2400" dirty="0">
                <a:solidFill>
                  <a:schemeClr val="tx1"/>
                </a:solidFill>
              </a:rPr>
              <a:t>F4.3 – In-van cameras</a:t>
            </a:r>
            <a:endParaRPr lang="en-US" altLang="en-US" sz="2400" dirty="0">
              <a:solidFill>
                <a:schemeClr val="tx1"/>
              </a:solidFill>
            </a:endParaRPr>
          </a:p>
        </p:txBody>
      </p:sp>
      <p:sp>
        <p:nvSpPr>
          <p:cNvPr id="8" name="Rectangle 7">
            <a:extLst>
              <a:ext uri="{FF2B5EF4-FFF2-40B4-BE49-F238E27FC236}">
                <a16:creationId xmlns:a16="http://schemas.microsoft.com/office/drawing/2014/main" id="{0B24248E-7746-5D2D-C911-69DE4E48C4BA}"/>
              </a:ext>
            </a:extLst>
          </p:cNvPr>
          <p:cNvSpPr/>
          <p:nvPr/>
        </p:nvSpPr>
        <p:spPr bwMode="auto">
          <a:xfrm>
            <a:off x="3524691" y="1201598"/>
            <a:ext cx="2094618" cy="1526265"/>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 latinLnBrk="0" hangingPunct="1">
              <a:lnSpc>
                <a:spcPct val="100000"/>
              </a:lnSpc>
              <a:spcBef>
                <a:spcPct val="0"/>
              </a:spcBef>
              <a:spcAft>
                <a:spcPct val="0"/>
              </a:spcAft>
              <a:buClrTx/>
              <a:buSzTx/>
              <a:buFontTx/>
              <a:buNone/>
              <a:tabLst/>
            </a:pPr>
            <a:endParaRPr kumimoji="0" lang="en-AU" sz="1000" b="0" i="0" u="none" strike="noStrike" cap="none" normalizeH="0" baseline="0">
              <a:ln>
                <a:noFill/>
              </a:ln>
              <a:solidFill>
                <a:schemeClr val="bg1"/>
              </a:solidFill>
              <a:effectLst/>
              <a:latin typeface="Arial" charset="0"/>
              <a:cs typeface="Arial" charset="0"/>
            </a:endParaRPr>
          </a:p>
        </p:txBody>
      </p:sp>
      <p:cxnSp>
        <p:nvCxnSpPr>
          <p:cNvPr id="15" name="Straight Arrow Connector 14">
            <a:extLst>
              <a:ext uri="{FF2B5EF4-FFF2-40B4-BE49-F238E27FC236}">
                <a16:creationId xmlns:a16="http://schemas.microsoft.com/office/drawing/2014/main" id="{EC252E2A-98F6-1D5E-D313-ED5CC49B8B2A}"/>
              </a:ext>
            </a:extLst>
          </p:cNvPr>
          <p:cNvCxnSpPr/>
          <p:nvPr/>
        </p:nvCxnSpPr>
        <p:spPr bwMode="auto">
          <a:xfrm>
            <a:off x="5614053" y="1873399"/>
            <a:ext cx="1156138" cy="0"/>
          </a:xfrm>
          <a:prstGeom prst="straightConnector1">
            <a:avLst/>
          </a:prstGeom>
          <a:noFill/>
          <a:ln w="28575" cap="flat" cmpd="sng" algn="ctr">
            <a:solidFill>
              <a:schemeClr val="tx1"/>
            </a:solidFill>
            <a:prstDash val="solid"/>
            <a:round/>
            <a:headEnd type="none" w="med" len="med"/>
            <a:tailEnd type="triangle" w="lg" len="lg"/>
          </a:ln>
          <a:effectLst/>
        </p:spPr>
      </p:cxnSp>
      <p:sp>
        <p:nvSpPr>
          <p:cNvPr id="3" name="TextBox 2">
            <a:extLst>
              <a:ext uri="{FF2B5EF4-FFF2-40B4-BE49-F238E27FC236}">
                <a16:creationId xmlns:a16="http://schemas.microsoft.com/office/drawing/2014/main" id="{C5D59948-A495-0976-0925-2372F925F2CE}"/>
              </a:ext>
            </a:extLst>
          </p:cNvPr>
          <p:cNvSpPr txBox="1"/>
          <p:nvPr/>
        </p:nvSpPr>
        <p:spPr>
          <a:xfrm>
            <a:off x="5855889" y="1941048"/>
            <a:ext cx="1777752" cy="646331"/>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Layout confirmed</a:t>
            </a:r>
          </a:p>
        </p:txBody>
      </p:sp>
      <p:cxnSp>
        <p:nvCxnSpPr>
          <p:cNvPr id="9" name="Straight Arrow Connector 8">
            <a:extLst>
              <a:ext uri="{FF2B5EF4-FFF2-40B4-BE49-F238E27FC236}">
                <a16:creationId xmlns:a16="http://schemas.microsoft.com/office/drawing/2014/main" id="{D9A1F2E5-95D2-BE39-91CF-3DA67F73035C}"/>
              </a:ext>
            </a:extLst>
          </p:cNvPr>
          <p:cNvCxnSpPr>
            <a:cxnSpLocks/>
            <a:endCxn id="8" idx="1"/>
          </p:cNvCxnSpPr>
          <p:nvPr/>
        </p:nvCxnSpPr>
        <p:spPr bwMode="auto">
          <a:xfrm>
            <a:off x="2132028" y="1948442"/>
            <a:ext cx="1392663" cy="16289"/>
          </a:xfrm>
          <a:prstGeom prst="straightConnector1">
            <a:avLst/>
          </a:prstGeom>
          <a:noFill/>
          <a:ln w="28575" cap="flat" cmpd="sng" algn="ctr">
            <a:solidFill>
              <a:schemeClr val="tx1"/>
            </a:solidFill>
            <a:prstDash val="solid"/>
            <a:round/>
            <a:headEnd type="none" w="med" len="med"/>
            <a:tailEnd type="triangle" w="lg" len="lg"/>
          </a:ln>
          <a:effectLst/>
        </p:spPr>
      </p:cxnSp>
      <p:sp>
        <p:nvSpPr>
          <p:cNvPr id="12" name="TextBox 11">
            <a:extLst>
              <a:ext uri="{FF2B5EF4-FFF2-40B4-BE49-F238E27FC236}">
                <a16:creationId xmlns:a16="http://schemas.microsoft.com/office/drawing/2014/main" id="{ABFC378B-709F-75AE-1F1E-EA64A533A919}"/>
              </a:ext>
            </a:extLst>
          </p:cNvPr>
          <p:cNvSpPr txBox="1"/>
          <p:nvPr/>
        </p:nvSpPr>
        <p:spPr>
          <a:xfrm>
            <a:off x="1484933" y="2069061"/>
            <a:ext cx="1777752" cy="646331"/>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Layout for customer</a:t>
            </a:r>
          </a:p>
        </p:txBody>
      </p:sp>
    </p:spTree>
    <p:extLst>
      <p:ext uri="{BB962C8B-B14F-4D97-AF65-F5344CB8AC3E}">
        <p14:creationId xmlns:p14="http://schemas.microsoft.com/office/powerpoint/2010/main" val="1376587197"/>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FB57D-D657-A93C-BE84-71313B037666}"/>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D1F021AA-3BF5-CBF4-47D7-4B1E0B2C1878}"/>
              </a:ext>
            </a:extLst>
          </p:cNvPr>
          <p:cNvSpPr>
            <a:spLocks noGrp="1"/>
          </p:cNvSpPr>
          <p:nvPr>
            <p:ph type="title"/>
          </p:nvPr>
        </p:nvSpPr>
        <p:spPr/>
        <p:txBody>
          <a:bodyPr/>
          <a:lstStyle/>
          <a:p>
            <a:r>
              <a:rPr lang="en-AU" sz="2800" dirty="0">
                <a:solidFill>
                  <a:srgbClr val="FF0000"/>
                </a:solidFill>
              </a:rPr>
              <a:t>Function </a:t>
            </a:r>
            <a:r>
              <a:rPr lang="en-AU" altLang="en-US" sz="2800" dirty="0"/>
              <a:t>F4.4 – Apps to guide customer loading/ unloading (Input and output defined)</a:t>
            </a:r>
            <a:br>
              <a:rPr lang="en-AU" altLang="en-US" sz="2800" dirty="0"/>
            </a:br>
            <a:endParaRPr lang="en-AU" sz="2800" dirty="0">
              <a:solidFill>
                <a:srgbClr val="FF0000"/>
              </a:solidFill>
              <a:ea typeface="ＭＳ Ｐゴシック" pitchFamily="34" charset="-128"/>
            </a:endParaRPr>
          </a:p>
        </p:txBody>
      </p:sp>
      <p:sp>
        <p:nvSpPr>
          <p:cNvPr id="16" name="Content Placeholder 15">
            <a:extLst>
              <a:ext uri="{FF2B5EF4-FFF2-40B4-BE49-F238E27FC236}">
                <a16:creationId xmlns:a16="http://schemas.microsoft.com/office/drawing/2014/main" id="{B5FEAD5C-7A63-0C21-4BD5-C17D91923097}"/>
              </a:ext>
            </a:extLst>
          </p:cNvPr>
          <p:cNvSpPr>
            <a:spLocks noGrp="1"/>
          </p:cNvSpPr>
          <p:nvPr>
            <p:ph idx="1"/>
          </p:nvPr>
        </p:nvSpPr>
        <p:spPr>
          <a:xfrm>
            <a:off x="381000" y="3403087"/>
            <a:ext cx="8229600" cy="2762763"/>
          </a:xfrm>
        </p:spPr>
        <p:txBody>
          <a:bodyPr/>
          <a:lstStyle/>
          <a:p>
            <a:r>
              <a:rPr lang="en-AU" dirty="0"/>
              <a:t>Function needs to understand layout information</a:t>
            </a:r>
          </a:p>
          <a:p>
            <a:r>
              <a:rPr lang="en-AU" dirty="0"/>
              <a:t>Function needs to know current box layout status</a:t>
            </a:r>
          </a:p>
          <a:p>
            <a:r>
              <a:rPr lang="en-AU" dirty="0"/>
              <a:t>Function needs to calculate and guide sequence of box placement and retrieval</a:t>
            </a:r>
          </a:p>
          <a:p>
            <a:r>
              <a:rPr lang="en-AU" dirty="0"/>
              <a:t>Format of goods placed / retrieved signal?</a:t>
            </a:r>
          </a:p>
          <a:p>
            <a:r>
              <a:rPr lang="en-AU" dirty="0"/>
              <a:t>Apps: </a:t>
            </a:r>
          </a:p>
          <a:p>
            <a:pPr lvl="1"/>
            <a:r>
              <a:rPr lang="en-AU" dirty="0"/>
              <a:t>Where to download?</a:t>
            </a:r>
          </a:p>
          <a:p>
            <a:pPr lvl="1"/>
            <a:r>
              <a:rPr lang="en-AU" dirty="0"/>
              <a:t>Platform constraints?</a:t>
            </a:r>
          </a:p>
        </p:txBody>
      </p:sp>
      <p:sp>
        <p:nvSpPr>
          <p:cNvPr id="4" name="Date Placeholder 3">
            <a:extLst>
              <a:ext uri="{FF2B5EF4-FFF2-40B4-BE49-F238E27FC236}">
                <a16:creationId xmlns:a16="http://schemas.microsoft.com/office/drawing/2014/main" id="{AE74A5FC-F8BA-7B01-15AC-8D8A7BEB11D5}"/>
              </a:ext>
            </a:extLst>
          </p:cNvPr>
          <p:cNvSpPr>
            <a:spLocks noGrp="1"/>
          </p:cNvSpPr>
          <p:nvPr>
            <p:ph type="dt" sz="half" idx="10"/>
          </p:nvPr>
        </p:nvSpPr>
        <p:spPr/>
        <p:txBody>
          <a:bodyPr/>
          <a:lstStyle/>
          <a:p>
            <a:pPr>
              <a:defRPr/>
            </a:pPr>
            <a:r>
              <a:rPr lang="en-US"/>
              <a:t>RMIT University©2025</a:t>
            </a:r>
            <a:endParaRPr lang="en-AU"/>
          </a:p>
        </p:txBody>
      </p:sp>
      <p:sp>
        <p:nvSpPr>
          <p:cNvPr id="2" name="Footer Placeholder 1">
            <a:extLst>
              <a:ext uri="{FF2B5EF4-FFF2-40B4-BE49-F238E27FC236}">
                <a16:creationId xmlns:a16="http://schemas.microsoft.com/office/drawing/2014/main" id="{BA5E4B8B-681C-75B4-445D-609F3E4AEF01}"/>
              </a:ext>
            </a:extLst>
          </p:cNvPr>
          <p:cNvSpPr>
            <a:spLocks noGrp="1"/>
          </p:cNvSpPr>
          <p:nvPr>
            <p:ph type="ftr" sz="quarter" idx="11"/>
          </p:nvPr>
        </p:nvSpPr>
        <p:spPr/>
        <p:txBody>
          <a:bodyPr/>
          <a:lstStyle/>
          <a:p>
            <a:pPr>
              <a:defRPr/>
            </a:pPr>
            <a:r>
              <a:rPr lang="en-AU"/>
              <a:t>School of Engineering</a:t>
            </a:r>
          </a:p>
        </p:txBody>
      </p:sp>
      <p:sp>
        <p:nvSpPr>
          <p:cNvPr id="9222" name="Slide Number Placeholder 2">
            <a:extLst>
              <a:ext uri="{FF2B5EF4-FFF2-40B4-BE49-F238E27FC236}">
                <a16:creationId xmlns:a16="http://schemas.microsoft.com/office/drawing/2014/main" id="{AB9F8B61-EB91-B36B-CFC7-5D6D41ABB0C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900">
                <a:solidFill>
                  <a:schemeClr val="bg1"/>
                </a:solidFill>
                <a:latin typeface="Arial" charset="0"/>
                <a:ea typeface="ＭＳ Ｐゴシック" pitchFamily="34" charset="-128"/>
              </a:defRPr>
            </a:lvl1pPr>
            <a:lvl2pPr marL="742950" indent="-285750" eaLnBrk="0" hangingPunct="0">
              <a:defRPr sz="900">
                <a:solidFill>
                  <a:schemeClr val="bg1"/>
                </a:solidFill>
                <a:latin typeface="Arial" charset="0"/>
                <a:ea typeface="ＭＳ Ｐゴシック" pitchFamily="34" charset="-128"/>
              </a:defRPr>
            </a:lvl2pPr>
            <a:lvl3pPr marL="1143000" indent="-228600" eaLnBrk="0" hangingPunct="0">
              <a:defRPr sz="900">
                <a:solidFill>
                  <a:schemeClr val="bg1"/>
                </a:solidFill>
                <a:latin typeface="Arial" charset="0"/>
                <a:ea typeface="ＭＳ Ｐゴシック" pitchFamily="34" charset="-128"/>
              </a:defRPr>
            </a:lvl3pPr>
            <a:lvl4pPr marL="1600200" indent="-228600" eaLnBrk="0" hangingPunct="0">
              <a:defRPr sz="900">
                <a:solidFill>
                  <a:schemeClr val="bg1"/>
                </a:solidFill>
                <a:latin typeface="Arial" charset="0"/>
                <a:ea typeface="ＭＳ Ｐゴシック" pitchFamily="34" charset="-128"/>
              </a:defRPr>
            </a:lvl4pPr>
            <a:lvl5pPr marL="2057400" indent="-228600" eaLnBrk="0" hangingPunct="0">
              <a:defRPr sz="900">
                <a:solidFill>
                  <a:schemeClr val="bg1"/>
                </a:solidFill>
                <a:latin typeface="Arial" charset="0"/>
                <a:ea typeface="ＭＳ Ｐゴシック" pitchFamily="34" charset="-128"/>
              </a:defRPr>
            </a:lvl5pPr>
            <a:lvl6pPr marL="2514600" indent="-228600" eaLnBrk="0" fontAlgn="b" hangingPunct="0">
              <a:spcBef>
                <a:spcPct val="0"/>
              </a:spcBef>
              <a:spcAft>
                <a:spcPct val="0"/>
              </a:spcAft>
              <a:defRPr sz="900">
                <a:solidFill>
                  <a:schemeClr val="bg1"/>
                </a:solidFill>
                <a:latin typeface="Arial" charset="0"/>
                <a:ea typeface="ＭＳ Ｐゴシック" pitchFamily="34" charset="-128"/>
              </a:defRPr>
            </a:lvl6pPr>
            <a:lvl7pPr marL="2971800" indent="-228600" eaLnBrk="0" fontAlgn="b" hangingPunct="0">
              <a:spcBef>
                <a:spcPct val="0"/>
              </a:spcBef>
              <a:spcAft>
                <a:spcPct val="0"/>
              </a:spcAft>
              <a:defRPr sz="900">
                <a:solidFill>
                  <a:schemeClr val="bg1"/>
                </a:solidFill>
                <a:latin typeface="Arial" charset="0"/>
                <a:ea typeface="ＭＳ Ｐゴシック" pitchFamily="34" charset="-128"/>
              </a:defRPr>
            </a:lvl7pPr>
            <a:lvl8pPr marL="3429000" indent="-228600" eaLnBrk="0" fontAlgn="b" hangingPunct="0">
              <a:spcBef>
                <a:spcPct val="0"/>
              </a:spcBef>
              <a:spcAft>
                <a:spcPct val="0"/>
              </a:spcAft>
              <a:defRPr sz="900">
                <a:solidFill>
                  <a:schemeClr val="bg1"/>
                </a:solidFill>
                <a:latin typeface="Arial" charset="0"/>
                <a:ea typeface="ＭＳ Ｐゴシック" pitchFamily="34" charset="-128"/>
              </a:defRPr>
            </a:lvl8pPr>
            <a:lvl9pPr marL="3886200" indent="-228600" eaLnBrk="0" fontAlgn="b" hangingPunct="0">
              <a:spcBef>
                <a:spcPct val="0"/>
              </a:spcBef>
              <a:spcAft>
                <a:spcPct val="0"/>
              </a:spcAft>
              <a:defRPr sz="900">
                <a:solidFill>
                  <a:schemeClr val="bg1"/>
                </a:solidFill>
                <a:latin typeface="Arial" charset="0"/>
                <a:ea typeface="ＭＳ Ｐゴシック" pitchFamily="34" charset="-128"/>
              </a:defRPr>
            </a:lvl9pPr>
          </a:lstStyle>
          <a:p>
            <a:pPr eaLnBrk="1" hangingPunct="1"/>
            <a:fld id="{B3F5695B-FB60-4EC3-8131-4BCA11E3DFA9}" type="slidenum">
              <a:rPr lang="en-AU" sz="1100" smtClean="0"/>
              <a:pPr eaLnBrk="1" hangingPunct="1"/>
              <a:t>14</a:t>
            </a:fld>
            <a:endParaRPr lang="en-AU" sz="1100"/>
          </a:p>
        </p:txBody>
      </p:sp>
      <p:sp>
        <p:nvSpPr>
          <p:cNvPr id="7" name="TextBox 6">
            <a:extLst>
              <a:ext uri="{FF2B5EF4-FFF2-40B4-BE49-F238E27FC236}">
                <a16:creationId xmlns:a16="http://schemas.microsoft.com/office/drawing/2014/main" id="{CBBC972B-430B-E8D9-1471-4D75BA33814B}"/>
              </a:ext>
            </a:extLst>
          </p:cNvPr>
          <p:cNvSpPr txBox="1"/>
          <p:nvPr/>
        </p:nvSpPr>
        <p:spPr>
          <a:xfrm>
            <a:off x="2743200" y="1686218"/>
            <a:ext cx="2909455" cy="1200329"/>
          </a:xfrm>
          <a:prstGeom prst="rect">
            <a:avLst/>
          </a:prstGeom>
          <a:noFill/>
        </p:spPr>
        <p:txBody>
          <a:bodyPr wrap="square" rtlCol="0">
            <a:spAutoFit/>
          </a:bodyPr>
          <a:lstStyle/>
          <a:p>
            <a:pPr algn="ctr"/>
            <a:r>
              <a:rPr lang="en-AU" sz="2400" dirty="0">
                <a:solidFill>
                  <a:schemeClr val="tx1"/>
                </a:solidFill>
              </a:rPr>
              <a:t>F4.4 – Apps to guide customer loading/ unloading</a:t>
            </a:r>
          </a:p>
        </p:txBody>
      </p:sp>
      <p:sp>
        <p:nvSpPr>
          <p:cNvPr id="8" name="Rectangle 7">
            <a:extLst>
              <a:ext uri="{FF2B5EF4-FFF2-40B4-BE49-F238E27FC236}">
                <a16:creationId xmlns:a16="http://schemas.microsoft.com/office/drawing/2014/main" id="{0798275C-8DAD-50E5-6374-C827CAE46B14}"/>
              </a:ext>
            </a:extLst>
          </p:cNvPr>
          <p:cNvSpPr/>
          <p:nvPr/>
        </p:nvSpPr>
        <p:spPr bwMode="auto">
          <a:xfrm>
            <a:off x="2743200" y="1557420"/>
            <a:ext cx="3050481" cy="1485222"/>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 latinLnBrk="0" hangingPunct="1">
              <a:lnSpc>
                <a:spcPct val="100000"/>
              </a:lnSpc>
              <a:spcBef>
                <a:spcPct val="0"/>
              </a:spcBef>
              <a:spcAft>
                <a:spcPct val="0"/>
              </a:spcAft>
              <a:buClrTx/>
              <a:buSzTx/>
              <a:buFontTx/>
              <a:buNone/>
              <a:tabLst/>
            </a:pPr>
            <a:endParaRPr kumimoji="0" lang="en-AU" sz="1000" b="0" i="0" u="none" strike="noStrike" cap="none" normalizeH="0" baseline="0">
              <a:ln>
                <a:noFill/>
              </a:ln>
              <a:solidFill>
                <a:schemeClr val="bg1"/>
              </a:solidFill>
              <a:effectLst/>
              <a:latin typeface="Arial" charset="0"/>
              <a:cs typeface="Arial" charset="0"/>
            </a:endParaRPr>
          </a:p>
        </p:txBody>
      </p:sp>
      <p:cxnSp>
        <p:nvCxnSpPr>
          <p:cNvPr id="10" name="Straight Arrow Connector 9">
            <a:extLst>
              <a:ext uri="{FF2B5EF4-FFF2-40B4-BE49-F238E27FC236}">
                <a16:creationId xmlns:a16="http://schemas.microsoft.com/office/drawing/2014/main" id="{408446A9-5D81-CECF-D725-468AB20D74DF}"/>
              </a:ext>
            </a:extLst>
          </p:cNvPr>
          <p:cNvCxnSpPr>
            <a:cxnSpLocks/>
            <a:endCxn id="7" idx="1"/>
          </p:cNvCxnSpPr>
          <p:nvPr/>
        </p:nvCxnSpPr>
        <p:spPr bwMode="auto">
          <a:xfrm>
            <a:off x="1369611" y="2286383"/>
            <a:ext cx="1373589" cy="0"/>
          </a:xfrm>
          <a:prstGeom prst="straightConnector1">
            <a:avLst/>
          </a:prstGeom>
          <a:noFill/>
          <a:ln w="28575" cap="flat" cmpd="sng" algn="ctr">
            <a:solidFill>
              <a:schemeClr val="tx1"/>
            </a:solidFill>
            <a:prstDash val="solid"/>
            <a:round/>
            <a:headEnd type="none" w="med" len="med"/>
            <a:tailEnd type="triangle" w="lg" len="lg"/>
          </a:ln>
          <a:effectLst/>
        </p:spPr>
      </p:cxnSp>
      <p:cxnSp>
        <p:nvCxnSpPr>
          <p:cNvPr id="15" name="Straight Arrow Connector 14">
            <a:extLst>
              <a:ext uri="{FF2B5EF4-FFF2-40B4-BE49-F238E27FC236}">
                <a16:creationId xmlns:a16="http://schemas.microsoft.com/office/drawing/2014/main" id="{699BB633-F182-F86C-A63F-809E643CFB2D}"/>
              </a:ext>
            </a:extLst>
          </p:cNvPr>
          <p:cNvCxnSpPr>
            <a:cxnSpLocks/>
            <a:stCxn id="8" idx="3"/>
          </p:cNvCxnSpPr>
          <p:nvPr/>
        </p:nvCxnSpPr>
        <p:spPr bwMode="auto">
          <a:xfrm>
            <a:off x="5793681" y="2300031"/>
            <a:ext cx="1503046" cy="0"/>
          </a:xfrm>
          <a:prstGeom prst="straightConnector1">
            <a:avLst/>
          </a:prstGeom>
          <a:noFill/>
          <a:ln w="28575" cap="flat" cmpd="sng" algn="ctr">
            <a:solidFill>
              <a:schemeClr val="tx1"/>
            </a:solidFill>
            <a:prstDash val="solid"/>
            <a:round/>
            <a:headEnd type="none" w="med" len="med"/>
            <a:tailEnd type="triangle" w="lg" len="lg"/>
          </a:ln>
          <a:effectLst/>
        </p:spPr>
      </p:cxnSp>
      <p:sp>
        <p:nvSpPr>
          <p:cNvPr id="3" name="TextBox 2">
            <a:extLst>
              <a:ext uri="{FF2B5EF4-FFF2-40B4-BE49-F238E27FC236}">
                <a16:creationId xmlns:a16="http://schemas.microsoft.com/office/drawing/2014/main" id="{8CB6013D-D3EA-2581-7645-E76C0954F98E}"/>
              </a:ext>
            </a:extLst>
          </p:cNvPr>
          <p:cNvSpPr txBox="1"/>
          <p:nvPr/>
        </p:nvSpPr>
        <p:spPr>
          <a:xfrm>
            <a:off x="5554787" y="1280014"/>
            <a:ext cx="1777752"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Goods delivered / picked up</a:t>
            </a:r>
          </a:p>
        </p:txBody>
      </p:sp>
      <p:sp>
        <p:nvSpPr>
          <p:cNvPr id="5" name="TextBox 4">
            <a:extLst>
              <a:ext uri="{FF2B5EF4-FFF2-40B4-BE49-F238E27FC236}">
                <a16:creationId xmlns:a16="http://schemas.microsoft.com/office/drawing/2014/main" id="{8EB292D2-82A4-AD05-79EF-A689CBBB7D14}"/>
              </a:ext>
            </a:extLst>
          </p:cNvPr>
          <p:cNvSpPr txBox="1"/>
          <p:nvPr/>
        </p:nvSpPr>
        <p:spPr>
          <a:xfrm>
            <a:off x="1111691" y="1557420"/>
            <a:ext cx="1373589" cy="646331"/>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Layout for customer</a:t>
            </a:r>
          </a:p>
        </p:txBody>
      </p:sp>
    </p:spTree>
    <p:extLst>
      <p:ext uri="{BB962C8B-B14F-4D97-AF65-F5344CB8AC3E}">
        <p14:creationId xmlns:p14="http://schemas.microsoft.com/office/powerpoint/2010/main" val="3980151194"/>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a:extLst>
              <a:ext uri="{FF2B5EF4-FFF2-40B4-BE49-F238E27FC236}">
                <a16:creationId xmlns:a16="http://schemas.microsoft.com/office/drawing/2014/main" id="{935B6B46-A561-0220-E9E2-8D3884825740}"/>
              </a:ext>
            </a:extLst>
          </p:cNvPr>
          <p:cNvSpPr>
            <a:spLocks noGrp="1" noChangeArrowheads="1"/>
          </p:cNvSpPr>
          <p:nvPr>
            <p:ph type="ctrTitle" idx="4294967295"/>
          </p:nvPr>
        </p:nvSpPr>
        <p:spPr>
          <a:xfrm>
            <a:off x="323850" y="1052513"/>
            <a:ext cx="8496300" cy="2087562"/>
          </a:xfrm>
        </p:spPr>
        <p:txBody>
          <a:bodyPr/>
          <a:lstStyle/>
          <a:p>
            <a:r>
              <a:rPr lang="en-AU" altLang="en-US" sz="4200">
                <a:solidFill>
                  <a:schemeClr val="bg1"/>
                </a:solidFill>
                <a:ea typeface="ＭＳ Ｐゴシック" panose="020B0600070205080204" pitchFamily="34" charset="-128"/>
              </a:rPr>
              <a:t>Questions?</a:t>
            </a:r>
            <a:endParaRPr lang="en-US" altLang="en-US" sz="4200">
              <a:solidFill>
                <a:schemeClr val="bg1"/>
              </a:solidFill>
              <a:ea typeface="ＭＳ Ｐゴシック" panose="020B0600070205080204" pitchFamily="34" charset="-128"/>
            </a:endParaRPr>
          </a:p>
        </p:txBody>
      </p:sp>
      <p:sp>
        <p:nvSpPr>
          <p:cNvPr id="19459" name="Rectangle 5">
            <a:extLst>
              <a:ext uri="{FF2B5EF4-FFF2-40B4-BE49-F238E27FC236}">
                <a16:creationId xmlns:a16="http://schemas.microsoft.com/office/drawing/2014/main" id="{C04BFA83-FBB6-A87D-810A-C6246752D4F7}"/>
              </a:ext>
            </a:extLst>
          </p:cNvPr>
          <p:cNvSpPr>
            <a:spLocks noGrp="1" noChangeArrowheads="1"/>
          </p:cNvSpPr>
          <p:nvPr>
            <p:ph type="subTitle" idx="4294967295"/>
          </p:nvPr>
        </p:nvSpPr>
        <p:spPr>
          <a:xfrm>
            <a:off x="1371600" y="3886200"/>
            <a:ext cx="6400800" cy="1752600"/>
          </a:xfrm>
        </p:spPr>
        <p:txBody>
          <a:bodyPr/>
          <a:lstStyle/>
          <a:p>
            <a:pPr marL="0" indent="0" algn="ctr">
              <a:buFontTx/>
              <a:buNone/>
            </a:pPr>
            <a:endParaRPr lang="en-US" altLang="en-US">
              <a:ea typeface="ＭＳ Ｐゴシック" panose="020B0600070205080204" pitchFamily="34" charset="-128"/>
            </a:endParaRPr>
          </a:p>
        </p:txBody>
      </p:sp>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3EAFB-72A3-B6AA-7909-1072157AB178}"/>
            </a:ext>
          </a:extLst>
        </p:cNvPr>
        <p:cNvGrpSpPr/>
        <p:nvPr/>
      </p:nvGrpSpPr>
      <p:grpSpPr>
        <a:xfrm>
          <a:off x="0" y="0"/>
          <a:ext cx="0" cy="0"/>
          <a:chOff x="0" y="0"/>
          <a:chExt cx="0" cy="0"/>
        </a:xfrm>
      </p:grpSpPr>
      <p:sp>
        <p:nvSpPr>
          <p:cNvPr id="5122" name="Rectangle 6">
            <a:extLst>
              <a:ext uri="{FF2B5EF4-FFF2-40B4-BE49-F238E27FC236}">
                <a16:creationId xmlns:a16="http://schemas.microsoft.com/office/drawing/2014/main" id="{5CFD2689-DB4C-98AD-84ED-A482E7510D9D}"/>
              </a:ext>
            </a:extLst>
          </p:cNvPr>
          <p:cNvSpPr>
            <a:spLocks noGrp="1" noChangeArrowheads="1"/>
          </p:cNvSpPr>
          <p:nvPr>
            <p:ph type="title"/>
          </p:nvPr>
        </p:nvSpPr>
        <p:spPr>
          <a:xfrm>
            <a:off x="381000" y="274638"/>
            <a:ext cx="8229600" cy="1318694"/>
          </a:xfrm>
        </p:spPr>
        <p:txBody>
          <a:bodyPr/>
          <a:lstStyle/>
          <a:p>
            <a:r>
              <a:rPr lang="en-AU" altLang="en-US" sz="3300" dirty="0">
                <a:solidFill>
                  <a:srgbClr val="FF0000"/>
                </a:solidFill>
                <a:ea typeface="ＭＳ Ｐゴシック" panose="020B0600070205080204" pitchFamily="34" charset="-128"/>
              </a:rPr>
              <a:t>Insert your name, student number and program BEFORE submitting to CANVAS</a:t>
            </a:r>
            <a:endParaRPr lang="en-US" altLang="en-US" sz="3300" dirty="0">
              <a:solidFill>
                <a:srgbClr val="FF0000"/>
              </a:solidFill>
              <a:ea typeface="ＭＳ Ｐゴシック" panose="020B0600070205080204" pitchFamily="34" charset="-128"/>
            </a:endParaRPr>
          </a:p>
        </p:txBody>
      </p:sp>
      <p:sp>
        <p:nvSpPr>
          <p:cNvPr id="5123" name="Rectangle 7">
            <a:extLst>
              <a:ext uri="{FF2B5EF4-FFF2-40B4-BE49-F238E27FC236}">
                <a16:creationId xmlns:a16="http://schemas.microsoft.com/office/drawing/2014/main" id="{D01A2D70-F0DE-747C-E08A-603CBDE74D26}"/>
              </a:ext>
            </a:extLst>
          </p:cNvPr>
          <p:cNvSpPr>
            <a:spLocks noGrp="1" noChangeArrowheads="1"/>
          </p:cNvSpPr>
          <p:nvPr>
            <p:ph idx="1"/>
          </p:nvPr>
        </p:nvSpPr>
        <p:spPr>
          <a:xfrm>
            <a:off x="381000" y="2006082"/>
            <a:ext cx="8229600" cy="4159768"/>
          </a:xfrm>
        </p:spPr>
        <p:txBody>
          <a:bodyPr/>
          <a:lstStyle/>
          <a:p>
            <a:pPr>
              <a:lnSpc>
                <a:spcPct val="90000"/>
              </a:lnSpc>
            </a:pPr>
            <a:r>
              <a:rPr lang="en-US" altLang="en-US" sz="2000" dirty="0">
                <a:ea typeface="ＭＳ Ｐゴシック" panose="020B0600070205080204" pitchFamily="34" charset="-128"/>
              </a:rPr>
              <a:t>Name</a:t>
            </a:r>
          </a:p>
          <a:p>
            <a:pPr>
              <a:lnSpc>
                <a:spcPct val="90000"/>
              </a:lnSpc>
            </a:pPr>
            <a:endParaRPr lang="en-US" altLang="en-US" sz="2000" dirty="0">
              <a:ea typeface="ＭＳ Ｐゴシック" panose="020B0600070205080204" pitchFamily="34" charset="-128"/>
            </a:endParaRPr>
          </a:p>
          <a:p>
            <a:pPr>
              <a:lnSpc>
                <a:spcPct val="90000"/>
              </a:lnSpc>
            </a:pPr>
            <a:r>
              <a:rPr lang="en-US" altLang="en-US" sz="2000" dirty="0">
                <a:ea typeface="ＭＳ Ｐゴシック" panose="020B0600070205080204" pitchFamily="34" charset="-128"/>
              </a:rPr>
              <a:t>Student number</a:t>
            </a:r>
          </a:p>
          <a:p>
            <a:pPr>
              <a:lnSpc>
                <a:spcPct val="90000"/>
              </a:lnSpc>
            </a:pPr>
            <a:endParaRPr lang="en-US" altLang="en-US" sz="2000" dirty="0">
              <a:ea typeface="ＭＳ Ｐゴシック" panose="020B0600070205080204" pitchFamily="34" charset="-128"/>
            </a:endParaRPr>
          </a:p>
          <a:p>
            <a:pPr>
              <a:lnSpc>
                <a:spcPct val="90000"/>
              </a:lnSpc>
            </a:pPr>
            <a:r>
              <a:rPr lang="en-US" altLang="en-US" sz="2000" dirty="0">
                <a:ea typeface="ＭＳ Ｐゴシック" panose="020B0600070205080204" pitchFamily="34" charset="-128"/>
              </a:rPr>
              <a:t>Program</a:t>
            </a:r>
          </a:p>
          <a:p>
            <a:pPr>
              <a:lnSpc>
                <a:spcPct val="90000"/>
              </a:lnSpc>
            </a:pPr>
            <a:endParaRPr lang="en-US" altLang="en-US" sz="2000" dirty="0">
              <a:ea typeface="ＭＳ Ｐゴシック" panose="020B0600070205080204" pitchFamily="34" charset="-128"/>
            </a:endParaRPr>
          </a:p>
        </p:txBody>
      </p:sp>
      <p:sp>
        <p:nvSpPr>
          <p:cNvPr id="2" name="Date Placeholder 1">
            <a:extLst>
              <a:ext uri="{FF2B5EF4-FFF2-40B4-BE49-F238E27FC236}">
                <a16:creationId xmlns:a16="http://schemas.microsoft.com/office/drawing/2014/main" id="{0BDB19AF-BFC9-94C1-69ED-CE261BC3DAF0}"/>
              </a:ext>
            </a:extLst>
          </p:cNvPr>
          <p:cNvSpPr>
            <a:spLocks noGrp="1"/>
          </p:cNvSpPr>
          <p:nvPr>
            <p:ph type="dt" sz="half" idx="10"/>
          </p:nvPr>
        </p:nvSpPr>
        <p:spPr/>
        <p:txBody>
          <a:bodyPr/>
          <a:lstStyle/>
          <a:p>
            <a:pPr>
              <a:defRPr/>
            </a:pPr>
            <a:r>
              <a:rPr lang="en-US"/>
              <a:t>RMIT University©2025</a:t>
            </a:r>
            <a:endParaRPr lang="en-AU"/>
          </a:p>
        </p:txBody>
      </p:sp>
      <p:sp>
        <p:nvSpPr>
          <p:cNvPr id="3" name="Footer Placeholder 2">
            <a:extLst>
              <a:ext uri="{FF2B5EF4-FFF2-40B4-BE49-F238E27FC236}">
                <a16:creationId xmlns:a16="http://schemas.microsoft.com/office/drawing/2014/main" id="{1D26A7EF-97DC-BE0F-8B66-AC41B0FF7607}"/>
              </a:ext>
            </a:extLst>
          </p:cNvPr>
          <p:cNvSpPr>
            <a:spLocks noGrp="1"/>
          </p:cNvSpPr>
          <p:nvPr>
            <p:ph type="ftr" sz="quarter" idx="11"/>
          </p:nvPr>
        </p:nvSpPr>
        <p:spPr/>
        <p:txBody>
          <a:bodyPr/>
          <a:lstStyle/>
          <a:p>
            <a:pPr>
              <a:defRPr/>
            </a:pPr>
            <a:r>
              <a:rPr lang="en-AU"/>
              <a:t>School of Engineering</a:t>
            </a:r>
          </a:p>
        </p:txBody>
      </p:sp>
      <p:sp>
        <p:nvSpPr>
          <p:cNvPr id="4" name="Slide Number Placeholder 3">
            <a:extLst>
              <a:ext uri="{FF2B5EF4-FFF2-40B4-BE49-F238E27FC236}">
                <a16:creationId xmlns:a16="http://schemas.microsoft.com/office/drawing/2014/main" id="{CD4F15FD-5147-4ABF-F7D3-F1AD0C97B363}"/>
              </a:ext>
            </a:extLst>
          </p:cNvPr>
          <p:cNvSpPr>
            <a:spLocks noGrp="1"/>
          </p:cNvSpPr>
          <p:nvPr>
            <p:ph type="sldNum" sz="quarter" idx="12"/>
          </p:nvPr>
        </p:nvSpPr>
        <p:spPr/>
        <p:txBody>
          <a:bodyPr/>
          <a:lstStyle/>
          <a:p>
            <a:pPr>
              <a:defRPr/>
            </a:pPr>
            <a:fld id="{251C8051-CF3C-405B-A92E-5156C46B7D7B}" type="slidenum">
              <a:rPr lang="en-AU" altLang="en-US" smtClean="0"/>
              <a:pPr>
                <a:defRPr/>
              </a:pPr>
              <a:t>2</a:t>
            </a:fld>
            <a:endParaRPr lang="en-AU" altLang="en-US"/>
          </a:p>
        </p:txBody>
      </p:sp>
    </p:spTree>
    <p:extLst>
      <p:ext uri="{BB962C8B-B14F-4D97-AF65-F5344CB8AC3E}">
        <p14:creationId xmlns:p14="http://schemas.microsoft.com/office/powerpoint/2010/main" val="745900219"/>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FCD3FB48-A104-AF87-D928-D4DC548411CC}"/>
              </a:ext>
            </a:extLst>
          </p:cNvPr>
          <p:cNvSpPr>
            <a:spLocks noGrp="1" noChangeArrowheads="1"/>
          </p:cNvSpPr>
          <p:nvPr>
            <p:ph type="title"/>
          </p:nvPr>
        </p:nvSpPr>
        <p:spPr/>
        <p:txBody>
          <a:bodyPr/>
          <a:lstStyle/>
          <a:p>
            <a:r>
              <a:rPr lang="en-AU" altLang="en-US">
                <a:ea typeface="ＭＳ Ｐゴシック" panose="020B0600070205080204" pitchFamily="34" charset="-128"/>
              </a:rPr>
              <a:t>Google Self-driving Car System</a:t>
            </a:r>
          </a:p>
        </p:txBody>
      </p:sp>
      <p:sp>
        <p:nvSpPr>
          <p:cNvPr id="7171" name="Date Placeholder 2">
            <a:extLst>
              <a:ext uri="{FF2B5EF4-FFF2-40B4-BE49-F238E27FC236}">
                <a16:creationId xmlns:a16="http://schemas.microsoft.com/office/drawing/2014/main" id="{96F04921-DB42-10B9-706D-DC44D582DB6E}"/>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spcBef>
                <a:spcPct val="0"/>
              </a:spcBef>
              <a:buClrTx/>
              <a:buFontTx/>
              <a:buNone/>
            </a:pPr>
            <a:r>
              <a:rPr lang="en-US" altLang="en-US">
                <a:solidFill>
                  <a:schemeClr val="bg1"/>
                </a:solidFill>
              </a:rPr>
              <a:t>RMIT University©2025</a:t>
            </a:r>
          </a:p>
        </p:txBody>
      </p:sp>
      <p:sp>
        <p:nvSpPr>
          <p:cNvPr id="4" name="Footer Placeholder 3">
            <a:extLst>
              <a:ext uri="{FF2B5EF4-FFF2-40B4-BE49-F238E27FC236}">
                <a16:creationId xmlns:a16="http://schemas.microsoft.com/office/drawing/2014/main" id="{4A56BFBC-D05C-F535-842B-58F9D78D03C3}"/>
              </a:ext>
            </a:extLst>
          </p:cNvPr>
          <p:cNvSpPr>
            <a:spLocks noGrp="1"/>
          </p:cNvSpPr>
          <p:nvPr>
            <p:ph type="ftr" sz="quarter" idx="11"/>
          </p:nvPr>
        </p:nvSpPr>
        <p:spPr/>
        <p:txBody>
          <a:bodyPr/>
          <a:lstStyle/>
          <a:p>
            <a:pPr>
              <a:defRPr/>
            </a:pPr>
            <a:r>
              <a:rPr lang="en-AU"/>
              <a:t>School of Engineering</a:t>
            </a:r>
            <a:endParaRPr lang="en-AU" dirty="0"/>
          </a:p>
        </p:txBody>
      </p:sp>
      <p:sp>
        <p:nvSpPr>
          <p:cNvPr id="7173" name="Slide Number Placeholder 4">
            <a:extLst>
              <a:ext uri="{FF2B5EF4-FFF2-40B4-BE49-F238E27FC236}">
                <a16:creationId xmlns:a16="http://schemas.microsoft.com/office/drawing/2014/main" id="{9EE73C4D-6159-3E6A-8841-97719BEEFF9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spcBef>
                <a:spcPct val="0"/>
              </a:spcBef>
              <a:buClrTx/>
              <a:buFontTx/>
              <a:buNone/>
            </a:pPr>
            <a:fld id="{F3DF5DF0-8768-447E-BF7E-2CFA80239EE8}" type="slidenum">
              <a:rPr lang="en-AU" altLang="en-US" smtClean="0">
                <a:solidFill>
                  <a:schemeClr val="bg1"/>
                </a:solidFill>
              </a:rPr>
              <a:pPr>
                <a:spcBef>
                  <a:spcPct val="0"/>
                </a:spcBef>
                <a:buClrTx/>
                <a:buFontTx/>
                <a:buNone/>
              </a:pPr>
              <a:t>3</a:t>
            </a:fld>
            <a:endParaRPr lang="en-AU" altLang="en-US">
              <a:solidFill>
                <a:schemeClr val="bg1"/>
              </a:solidFill>
            </a:endParaRPr>
          </a:p>
        </p:txBody>
      </p:sp>
      <p:pic>
        <p:nvPicPr>
          <p:cNvPr id="7174" name="Picture 2" descr="Google self-driving cars pass 300,000 mile mark">
            <a:extLst>
              <a:ext uri="{FF2B5EF4-FFF2-40B4-BE49-F238E27FC236}">
                <a16:creationId xmlns:a16="http://schemas.microsoft.com/office/drawing/2014/main" id="{2B36A1FF-159E-D18B-BF72-E28038FA74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93825"/>
            <a:ext cx="9144000" cy="517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TextBox 1">
            <a:extLst>
              <a:ext uri="{FF2B5EF4-FFF2-40B4-BE49-F238E27FC236}">
                <a16:creationId xmlns:a16="http://schemas.microsoft.com/office/drawing/2014/main" id="{DD1C04ED-3E75-AE24-4D52-8642323C68BA}"/>
              </a:ext>
            </a:extLst>
          </p:cNvPr>
          <p:cNvSpPr txBox="1">
            <a:spLocks noChangeArrowheads="1"/>
          </p:cNvSpPr>
          <p:nvPr/>
        </p:nvSpPr>
        <p:spPr bwMode="auto">
          <a:xfrm>
            <a:off x="533400" y="925513"/>
            <a:ext cx="21717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en-AU" altLang="en-US" sz="1800">
                <a:solidFill>
                  <a:schemeClr val="tx1"/>
                </a:solidFill>
              </a:rPr>
              <a:t>https://waymo.com/</a:t>
            </a:r>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70A1C54B-63E5-42B9-8B6B-2A62856E5FB8}"/>
              </a:ext>
            </a:extLst>
          </p:cNvPr>
          <p:cNvSpPr>
            <a:spLocks noGrp="1" noChangeArrowheads="1"/>
          </p:cNvSpPr>
          <p:nvPr>
            <p:ph type="title"/>
          </p:nvPr>
        </p:nvSpPr>
        <p:spPr>
          <a:xfrm>
            <a:off x="381000" y="274638"/>
            <a:ext cx="8229600" cy="1211262"/>
          </a:xfrm>
        </p:spPr>
        <p:txBody>
          <a:bodyPr/>
          <a:lstStyle/>
          <a:p>
            <a:r>
              <a:rPr lang="en-AU" altLang="en-US" sz="3600" b="1" dirty="0">
                <a:solidFill>
                  <a:srgbClr val="FF0000"/>
                </a:solidFill>
                <a:ea typeface="ＭＳ Ｐゴシック" panose="020B0600070205080204" pitchFamily="34" charset="-128"/>
              </a:rPr>
              <a:t>Concept of Operations Electric Bicycle</a:t>
            </a:r>
          </a:p>
        </p:txBody>
      </p:sp>
      <p:sp>
        <p:nvSpPr>
          <p:cNvPr id="8195" name="Content Placeholder 2">
            <a:extLst>
              <a:ext uri="{FF2B5EF4-FFF2-40B4-BE49-F238E27FC236}">
                <a16:creationId xmlns:a16="http://schemas.microsoft.com/office/drawing/2014/main" id="{D68113EA-93AF-4FC4-AC5C-47FFBEF3CA41}"/>
              </a:ext>
            </a:extLst>
          </p:cNvPr>
          <p:cNvSpPr>
            <a:spLocks noGrp="1" noChangeArrowheads="1"/>
          </p:cNvSpPr>
          <p:nvPr>
            <p:ph idx="1"/>
          </p:nvPr>
        </p:nvSpPr>
        <p:spPr>
          <a:xfrm>
            <a:off x="381000" y="1816100"/>
            <a:ext cx="8229600" cy="4349750"/>
          </a:xfrm>
        </p:spPr>
        <p:txBody>
          <a:bodyPr/>
          <a:lstStyle/>
          <a:p>
            <a:pPr marL="0" indent="0">
              <a:buNone/>
            </a:pPr>
            <a:r>
              <a:rPr lang="en-AU" altLang="en-US" sz="2400" dirty="0">
                <a:ea typeface="ＭＳ Ｐゴシック" panose="020B0600070205080204" pitchFamily="34" charset="-128"/>
              </a:rPr>
              <a:t>Concept of operations of the system depends on what the user intends to do with the system</a:t>
            </a:r>
          </a:p>
          <a:p>
            <a:pPr marL="457200" indent="-457200">
              <a:buFont typeface="+mj-lt"/>
              <a:buAutoNum type="alphaUcPeriod"/>
            </a:pPr>
            <a:r>
              <a:rPr lang="en-US" altLang="en-US" sz="2000" dirty="0"/>
              <a:t>Uber style passenger service system</a:t>
            </a:r>
          </a:p>
          <a:p>
            <a:pPr marL="457200" indent="-457200">
              <a:buFont typeface="+mj-lt"/>
              <a:buAutoNum type="alphaUcPeriod"/>
            </a:pPr>
            <a:r>
              <a:rPr lang="en-US" altLang="en-US" sz="2000" dirty="0"/>
              <a:t>Goods transport service system</a:t>
            </a:r>
          </a:p>
          <a:p>
            <a:pPr marL="0" indent="0">
              <a:buNone/>
            </a:pPr>
            <a:endParaRPr lang="en-US" altLang="en-US" sz="2000" dirty="0"/>
          </a:p>
          <a:p>
            <a:endParaRPr lang="en-AU" altLang="en-US" sz="2400" dirty="0">
              <a:ea typeface="ＭＳ Ｐゴシック" panose="020B0600070205080204" pitchFamily="34" charset="-128"/>
            </a:endParaRPr>
          </a:p>
        </p:txBody>
      </p:sp>
      <p:sp>
        <p:nvSpPr>
          <p:cNvPr id="8196" name="Slide Number Placeholder 3">
            <a:extLst>
              <a:ext uri="{FF2B5EF4-FFF2-40B4-BE49-F238E27FC236}">
                <a16:creationId xmlns:a16="http://schemas.microsoft.com/office/drawing/2014/main" id="{DC1EAD64-1575-4E13-92D7-41C7E3DF3632}"/>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l"/>
            <a:fld id="{64285453-D515-4BCB-A50B-3A8EC1FBBB07}" type="slidenum">
              <a:rPr lang="en-US" altLang="en-US" sz="1400" smtClean="0">
                <a:solidFill>
                  <a:schemeClr val="tx1"/>
                </a:solidFill>
                <a:latin typeface="Times New Roman" panose="02020603050405020304" pitchFamily="18" charset="0"/>
              </a:rPr>
              <a:pPr algn="l"/>
              <a:t>4</a:t>
            </a:fld>
            <a:endParaRPr lang="en-US" altLang="en-US" sz="1400">
              <a:solidFill>
                <a:schemeClr val="tx1"/>
              </a:solidFill>
              <a:latin typeface="Times New Roman" panose="02020603050405020304" pitchFamily="18" charset="0"/>
            </a:endParaRPr>
          </a:p>
        </p:txBody>
      </p:sp>
      <p:sp>
        <p:nvSpPr>
          <p:cNvPr id="2" name="Date Placeholder 1">
            <a:extLst>
              <a:ext uri="{FF2B5EF4-FFF2-40B4-BE49-F238E27FC236}">
                <a16:creationId xmlns:a16="http://schemas.microsoft.com/office/drawing/2014/main" id="{545478F5-CA62-B4BC-CE34-7FC8114B30CB}"/>
              </a:ext>
            </a:extLst>
          </p:cNvPr>
          <p:cNvSpPr>
            <a:spLocks noGrp="1"/>
          </p:cNvSpPr>
          <p:nvPr>
            <p:ph type="dt" sz="half" idx="10"/>
          </p:nvPr>
        </p:nvSpPr>
        <p:spPr/>
        <p:txBody>
          <a:bodyPr/>
          <a:lstStyle/>
          <a:p>
            <a:pPr>
              <a:defRPr/>
            </a:pPr>
            <a:r>
              <a:rPr lang="en-US"/>
              <a:t>RMIT University©2025</a:t>
            </a:r>
            <a:endParaRPr lang="en-AU"/>
          </a:p>
        </p:txBody>
      </p:sp>
      <p:sp>
        <p:nvSpPr>
          <p:cNvPr id="3" name="Footer Placeholder 2">
            <a:extLst>
              <a:ext uri="{FF2B5EF4-FFF2-40B4-BE49-F238E27FC236}">
                <a16:creationId xmlns:a16="http://schemas.microsoft.com/office/drawing/2014/main" id="{16EB2C93-BCC1-91E2-018C-AF946C77351E}"/>
              </a:ext>
            </a:extLst>
          </p:cNvPr>
          <p:cNvSpPr>
            <a:spLocks noGrp="1"/>
          </p:cNvSpPr>
          <p:nvPr>
            <p:ph type="ftr" sz="quarter" idx="11"/>
          </p:nvPr>
        </p:nvSpPr>
        <p:spPr/>
        <p:txBody>
          <a:bodyPr/>
          <a:lstStyle/>
          <a:p>
            <a:pPr>
              <a:defRPr/>
            </a:pPr>
            <a:r>
              <a:rPr lang="en-AU"/>
              <a:t>School of Engineering</a:t>
            </a:r>
          </a:p>
        </p:txBody>
      </p:sp>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7A6CB-24C4-2303-6992-8E0C44D47E95}"/>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414DDD39-E3CA-D80A-C7C3-7FCB2A185C65}"/>
              </a:ext>
            </a:extLst>
          </p:cNvPr>
          <p:cNvSpPr>
            <a:spLocks noGrp="1" noChangeArrowheads="1"/>
          </p:cNvSpPr>
          <p:nvPr>
            <p:ph type="title"/>
          </p:nvPr>
        </p:nvSpPr>
        <p:spPr>
          <a:xfrm>
            <a:off x="381000" y="131763"/>
            <a:ext cx="8229600" cy="922337"/>
          </a:xfrm>
        </p:spPr>
        <p:txBody>
          <a:bodyPr/>
          <a:lstStyle/>
          <a:p>
            <a:r>
              <a:rPr lang="en-AU" altLang="en-US" sz="3200" b="1" dirty="0">
                <a:solidFill>
                  <a:srgbClr val="FF0000"/>
                </a:solidFill>
                <a:ea typeface="ＭＳ Ｐゴシック" panose="020B0600070205080204" pitchFamily="34" charset="-128"/>
              </a:rPr>
              <a:t>Concept of Operations Type B</a:t>
            </a:r>
          </a:p>
        </p:txBody>
      </p:sp>
      <p:sp>
        <p:nvSpPr>
          <p:cNvPr id="10243" name="Content Placeholder 2">
            <a:extLst>
              <a:ext uri="{FF2B5EF4-FFF2-40B4-BE49-F238E27FC236}">
                <a16:creationId xmlns:a16="http://schemas.microsoft.com/office/drawing/2014/main" id="{5650BCCA-4583-59DB-D6E1-800473C4DD7E}"/>
              </a:ext>
            </a:extLst>
          </p:cNvPr>
          <p:cNvSpPr>
            <a:spLocks noGrp="1" noChangeArrowheads="1"/>
          </p:cNvSpPr>
          <p:nvPr>
            <p:ph idx="1"/>
          </p:nvPr>
        </p:nvSpPr>
        <p:spPr>
          <a:xfrm>
            <a:off x="381000" y="834887"/>
            <a:ext cx="8229600" cy="5529401"/>
          </a:xfrm>
        </p:spPr>
        <p:txBody>
          <a:bodyPr/>
          <a:lstStyle/>
          <a:p>
            <a:pPr marL="342900" indent="-342900">
              <a:spcBef>
                <a:spcPts val="0"/>
              </a:spcBef>
              <a:buFont typeface="+mj-lt"/>
              <a:buAutoNum type="arabicPeriod"/>
            </a:pPr>
            <a:r>
              <a:rPr lang="en-US" altLang="en-US" dirty="0">
                <a:ea typeface="ＭＳ Ｐゴシック" panose="020B0600070205080204" pitchFamily="34" charset="-128"/>
              </a:rPr>
              <a:t>On a phone Apps, user enters desired destination and number of standard goods boxes, press submit.</a:t>
            </a:r>
          </a:p>
          <a:p>
            <a:pPr marL="342900" indent="-342900">
              <a:spcBef>
                <a:spcPts val="0"/>
              </a:spcBef>
              <a:buFont typeface="+mj-lt"/>
              <a:buAutoNum type="arabicPeriod"/>
            </a:pPr>
            <a:r>
              <a:rPr lang="en-US" altLang="en-US" dirty="0">
                <a:ea typeface="ＭＳ Ｐゴシック" panose="020B0600070205080204" pitchFamily="34" charset="-128"/>
              </a:rPr>
              <a:t>The phone Apps sends entered information and user location data to a central server.</a:t>
            </a:r>
          </a:p>
          <a:p>
            <a:pPr marL="342900" indent="-342900">
              <a:spcBef>
                <a:spcPts val="0"/>
              </a:spcBef>
              <a:buFont typeface="+mj-lt"/>
              <a:buAutoNum type="arabicPeriod"/>
            </a:pPr>
            <a:r>
              <a:rPr lang="en-US" altLang="en-US" dirty="0">
                <a:ea typeface="ＭＳ Ｐゴシック" panose="020B0600070205080204" pitchFamily="34" charset="-128"/>
              </a:rPr>
              <a:t>The central server commands one driverless van (optimized with routes and capacity) to the user’s location.  The driverless van locates the user’s phone location and stops in front of the user.</a:t>
            </a:r>
          </a:p>
          <a:p>
            <a:pPr marL="342900" indent="-342900">
              <a:spcBef>
                <a:spcPts val="0"/>
              </a:spcBef>
              <a:buFont typeface="+mj-lt"/>
              <a:buAutoNum type="arabicPeriod"/>
            </a:pPr>
            <a:r>
              <a:rPr lang="en-US" altLang="en-US" dirty="0">
                <a:ea typeface="ＭＳ Ｐゴシック" panose="020B0600070205080204" pitchFamily="34" charset="-128"/>
              </a:rPr>
              <a:t>User opens the van door (side and back) and loads with goods boxes according to loading plan on user’s Apps.</a:t>
            </a:r>
          </a:p>
          <a:p>
            <a:pPr marL="342900" indent="-342900">
              <a:spcBef>
                <a:spcPts val="0"/>
              </a:spcBef>
              <a:buFont typeface="+mj-lt"/>
              <a:buAutoNum type="arabicPeriod"/>
            </a:pPr>
            <a:r>
              <a:rPr lang="en-US" altLang="en-US" dirty="0">
                <a:ea typeface="ＭＳ Ｐゴシック" panose="020B0600070205080204" pitchFamily="34" charset="-128"/>
              </a:rPr>
              <a:t>User secures goods boxes with belts on van.  Van confirms secured with LEDs.</a:t>
            </a:r>
          </a:p>
          <a:p>
            <a:pPr marL="342900" indent="-342900">
              <a:spcBef>
                <a:spcPts val="0"/>
              </a:spcBef>
              <a:buFont typeface="+mj-lt"/>
              <a:buAutoNum type="arabicPeriod"/>
            </a:pPr>
            <a:r>
              <a:rPr lang="en-US" altLang="en-US" dirty="0">
                <a:ea typeface="ＭＳ Ｐゴシック" panose="020B0600070205080204" pitchFamily="34" charset="-128"/>
              </a:rPr>
              <a:t>User closes all doors, steps away.</a:t>
            </a:r>
          </a:p>
          <a:p>
            <a:pPr marL="342900" indent="-342900">
              <a:spcBef>
                <a:spcPts val="0"/>
              </a:spcBef>
              <a:buFont typeface="+mj-lt"/>
              <a:buAutoNum type="arabicPeriod"/>
            </a:pPr>
            <a:r>
              <a:rPr lang="en-US" altLang="en-US" dirty="0">
                <a:ea typeface="ＭＳ Ｐゴシック" panose="020B0600070205080204" pitchFamily="34" charset="-128"/>
              </a:rPr>
              <a:t>Driverless van starts journey to next destination.</a:t>
            </a:r>
          </a:p>
          <a:p>
            <a:pPr marL="342900" indent="-342900">
              <a:spcBef>
                <a:spcPts val="0"/>
              </a:spcBef>
              <a:buFont typeface="+mj-lt"/>
              <a:buAutoNum type="arabicPeriod"/>
            </a:pPr>
            <a:r>
              <a:rPr lang="en-US" altLang="en-US" dirty="0">
                <a:ea typeface="ＭＳ Ｐゴシック" panose="020B0600070205080204" pitchFamily="34" charset="-128"/>
              </a:rPr>
              <a:t>Driverless van arrives next destination (assume delivery location) and stops at side of road.  User opens the van door (side and back), releases belts and unloads goods according to user’s Apps.</a:t>
            </a:r>
          </a:p>
          <a:p>
            <a:pPr marL="342900" indent="-342900">
              <a:spcBef>
                <a:spcPts val="0"/>
              </a:spcBef>
              <a:buFont typeface="+mj-lt"/>
              <a:buAutoNum type="arabicPeriod"/>
            </a:pPr>
            <a:r>
              <a:rPr lang="en-US" altLang="en-US" dirty="0">
                <a:ea typeface="ＭＳ Ｐゴシック" panose="020B0600070205080204" pitchFamily="34" charset="-128"/>
              </a:rPr>
              <a:t>After all relevant goods unloaded, user closes all doors and steps away.</a:t>
            </a:r>
          </a:p>
          <a:p>
            <a:pPr marL="342900" indent="-342900">
              <a:spcBef>
                <a:spcPts val="0"/>
              </a:spcBef>
              <a:buFont typeface="+mj-lt"/>
              <a:buAutoNum type="arabicPeriod"/>
            </a:pPr>
            <a:r>
              <a:rPr lang="en-US" altLang="en-US" dirty="0">
                <a:ea typeface="ＭＳ Ｐゴシック" panose="020B0600070205080204" pitchFamily="34" charset="-128"/>
              </a:rPr>
              <a:t>Driverless van starts journey to next destination.</a:t>
            </a:r>
          </a:p>
          <a:p>
            <a:pPr marL="342900" indent="-342900">
              <a:spcBef>
                <a:spcPts val="0"/>
              </a:spcBef>
              <a:buFont typeface="+mj-lt"/>
              <a:buAutoNum type="arabicPeriod"/>
            </a:pPr>
            <a:r>
              <a:rPr lang="en-US" altLang="en-US" dirty="0">
                <a:ea typeface="ＭＳ Ｐゴシック" panose="020B0600070205080204" pitchFamily="34" charset="-128"/>
              </a:rPr>
              <a:t>User’s phone receives message confirming delivery complete and fees deducted from user’s registered account.</a:t>
            </a:r>
          </a:p>
          <a:p>
            <a:pPr marL="342900" indent="-342900">
              <a:spcBef>
                <a:spcPts val="0"/>
              </a:spcBef>
              <a:buFont typeface="+mj-lt"/>
              <a:buAutoNum type="arabicPeriod"/>
            </a:pPr>
            <a:r>
              <a:rPr lang="en-US" altLang="en-US" dirty="0">
                <a:ea typeface="ＭＳ Ｐゴシック" panose="020B0600070205080204" pitchFamily="34" charset="-128"/>
              </a:rPr>
              <a:t>.</a:t>
            </a:r>
          </a:p>
          <a:p>
            <a:pPr>
              <a:spcBef>
                <a:spcPts val="0"/>
              </a:spcBef>
              <a:defRPr/>
            </a:pPr>
            <a:endParaRPr lang="en-AU" altLang="en-US" dirty="0">
              <a:ea typeface="ＭＳ Ｐゴシック" panose="020B0600070205080204" pitchFamily="34" charset="-128"/>
            </a:endParaRPr>
          </a:p>
          <a:p>
            <a:pPr marL="781050" lvl="1" indent="-457200">
              <a:spcBef>
                <a:spcPts val="0"/>
              </a:spcBef>
              <a:buFont typeface="+mj-lt"/>
              <a:buAutoNum type="alphaUcPeriod"/>
              <a:defRPr/>
            </a:pPr>
            <a:endParaRPr lang="en-AU" altLang="en-US" dirty="0"/>
          </a:p>
        </p:txBody>
      </p:sp>
      <p:sp>
        <p:nvSpPr>
          <p:cNvPr id="10244" name="Slide Number Placeholder 3">
            <a:extLst>
              <a:ext uri="{FF2B5EF4-FFF2-40B4-BE49-F238E27FC236}">
                <a16:creationId xmlns:a16="http://schemas.microsoft.com/office/drawing/2014/main" id="{75F62F95-9CD5-94AD-007D-E5F3E30E4B41}"/>
              </a:ext>
            </a:extLst>
          </p:cNvPr>
          <p:cNvSpPr>
            <a:spLocks noGrp="1" noChangeArrowheads="1"/>
          </p:cNvSpPr>
          <p:nvPr>
            <p:ph type="sldNum" sz="quarter" idx="12"/>
          </p:nvPr>
        </p:nvSpPr>
        <p:spPr>
          <a:xfrm>
            <a:off x="444500" y="6565900"/>
            <a:ext cx="2133600" cy="21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l"/>
            <a:fld id="{DA576582-FC93-47BE-A5F6-219C17A7A16A}" type="slidenum">
              <a:rPr lang="en-US" altLang="en-US" sz="1400" smtClean="0">
                <a:solidFill>
                  <a:schemeClr val="tx1"/>
                </a:solidFill>
                <a:latin typeface="Times New Roman" panose="02020603050405020304" pitchFamily="18" charset="0"/>
              </a:rPr>
              <a:pPr algn="l"/>
              <a:t>5</a:t>
            </a:fld>
            <a:endParaRPr lang="en-US" altLang="en-US" sz="1400">
              <a:solidFill>
                <a:schemeClr val="tx1"/>
              </a:solidFill>
              <a:latin typeface="Times New Roman" panose="02020603050405020304" pitchFamily="18" charset="0"/>
            </a:endParaRPr>
          </a:p>
        </p:txBody>
      </p:sp>
      <p:sp>
        <p:nvSpPr>
          <p:cNvPr id="2" name="Date Placeholder 1">
            <a:extLst>
              <a:ext uri="{FF2B5EF4-FFF2-40B4-BE49-F238E27FC236}">
                <a16:creationId xmlns:a16="http://schemas.microsoft.com/office/drawing/2014/main" id="{C6F50D9A-E886-59DA-6000-4ABA57010180}"/>
              </a:ext>
            </a:extLst>
          </p:cNvPr>
          <p:cNvSpPr>
            <a:spLocks noGrp="1"/>
          </p:cNvSpPr>
          <p:nvPr>
            <p:ph type="dt" sz="half" idx="10"/>
          </p:nvPr>
        </p:nvSpPr>
        <p:spPr/>
        <p:txBody>
          <a:bodyPr/>
          <a:lstStyle/>
          <a:p>
            <a:pPr>
              <a:defRPr/>
            </a:pPr>
            <a:r>
              <a:rPr lang="en-US"/>
              <a:t>RMIT University©2025</a:t>
            </a:r>
            <a:endParaRPr lang="en-AU"/>
          </a:p>
        </p:txBody>
      </p:sp>
      <p:sp>
        <p:nvSpPr>
          <p:cNvPr id="3" name="Footer Placeholder 2">
            <a:extLst>
              <a:ext uri="{FF2B5EF4-FFF2-40B4-BE49-F238E27FC236}">
                <a16:creationId xmlns:a16="http://schemas.microsoft.com/office/drawing/2014/main" id="{7C66FADA-4D9A-B1B4-FC3F-71D67AC2F546}"/>
              </a:ext>
            </a:extLst>
          </p:cNvPr>
          <p:cNvSpPr>
            <a:spLocks noGrp="1"/>
          </p:cNvSpPr>
          <p:nvPr>
            <p:ph type="ftr" sz="quarter" idx="11"/>
          </p:nvPr>
        </p:nvSpPr>
        <p:spPr/>
        <p:txBody>
          <a:bodyPr/>
          <a:lstStyle/>
          <a:p>
            <a:pPr>
              <a:defRPr/>
            </a:pPr>
            <a:r>
              <a:rPr lang="en-AU"/>
              <a:t>School of Engineering</a:t>
            </a:r>
          </a:p>
        </p:txBody>
      </p:sp>
    </p:spTree>
    <p:extLst>
      <p:ext uri="{BB962C8B-B14F-4D97-AF65-F5344CB8AC3E}">
        <p14:creationId xmlns:p14="http://schemas.microsoft.com/office/powerpoint/2010/main" val="2213971467"/>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1CCC6-85DF-B5EC-D347-582ED800DCF6}"/>
            </a:ext>
          </a:extLst>
        </p:cNvPr>
        <p:cNvGrpSpPr/>
        <p:nvPr/>
      </p:nvGrpSpPr>
      <p:grpSpPr>
        <a:xfrm>
          <a:off x="0" y="0"/>
          <a:ext cx="0" cy="0"/>
          <a:chOff x="0" y="0"/>
          <a:chExt cx="0" cy="0"/>
        </a:xfrm>
      </p:grpSpPr>
      <p:sp>
        <p:nvSpPr>
          <p:cNvPr id="12290" name="Rectangle 2">
            <a:extLst>
              <a:ext uri="{FF2B5EF4-FFF2-40B4-BE49-F238E27FC236}">
                <a16:creationId xmlns:a16="http://schemas.microsoft.com/office/drawing/2014/main" id="{03425F84-1E3D-EBFA-0BC0-06F07AF4A48F}"/>
              </a:ext>
            </a:extLst>
          </p:cNvPr>
          <p:cNvSpPr>
            <a:spLocks noGrp="1" noChangeArrowheads="1"/>
          </p:cNvSpPr>
          <p:nvPr>
            <p:ph type="title"/>
          </p:nvPr>
        </p:nvSpPr>
        <p:spPr/>
        <p:txBody>
          <a:bodyPr/>
          <a:lstStyle/>
          <a:p>
            <a:r>
              <a:rPr lang="en-AU" altLang="en-US" sz="3200" dirty="0">
                <a:ea typeface="ＭＳ Ｐゴシック" panose="020B0600070205080204" pitchFamily="34" charset="-128"/>
              </a:rPr>
              <a:t>Hierarchy of Functions – Driverless Car Type B operation</a:t>
            </a:r>
            <a:endParaRPr lang="en-US" altLang="en-US" sz="3200" dirty="0">
              <a:ea typeface="ＭＳ Ｐゴシック" panose="020B0600070205080204" pitchFamily="34" charset="-128"/>
            </a:endParaRPr>
          </a:p>
        </p:txBody>
      </p:sp>
      <p:sp>
        <p:nvSpPr>
          <p:cNvPr id="12291" name="Text Box 3">
            <a:extLst>
              <a:ext uri="{FF2B5EF4-FFF2-40B4-BE49-F238E27FC236}">
                <a16:creationId xmlns:a16="http://schemas.microsoft.com/office/drawing/2014/main" id="{317D6FA5-697D-7A66-8D7B-0EC027667F4E}"/>
              </a:ext>
            </a:extLst>
          </p:cNvPr>
          <p:cNvSpPr txBox="1">
            <a:spLocks noChangeArrowheads="1"/>
          </p:cNvSpPr>
          <p:nvPr/>
        </p:nvSpPr>
        <p:spPr bwMode="auto">
          <a:xfrm>
            <a:off x="2382606" y="1820783"/>
            <a:ext cx="3471863" cy="707886"/>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66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F0 – To transport people without on-board personnel</a:t>
            </a:r>
            <a:endParaRPr lang="en-US" altLang="en-US" sz="2000" dirty="0"/>
          </a:p>
        </p:txBody>
      </p:sp>
      <p:sp>
        <p:nvSpPr>
          <p:cNvPr id="12292" name="Text Box 18">
            <a:extLst>
              <a:ext uri="{FF2B5EF4-FFF2-40B4-BE49-F238E27FC236}">
                <a16:creationId xmlns:a16="http://schemas.microsoft.com/office/drawing/2014/main" id="{A3CEC133-61EF-54FD-D179-B5EBED18D4B3}"/>
              </a:ext>
            </a:extLst>
          </p:cNvPr>
          <p:cNvSpPr txBox="1">
            <a:spLocks noChangeArrowheads="1"/>
          </p:cNvSpPr>
          <p:nvPr/>
        </p:nvSpPr>
        <p:spPr bwMode="auto">
          <a:xfrm>
            <a:off x="311150" y="4135438"/>
            <a:ext cx="1255714"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F1 – Server and Apps</a:t>
            </a:r>
            <a:endParaRPr lang="en-US" altLang="en-US" sz="2000" dirty="0"/>
          </a:p>
        </p:txBody>
      </p:sp>
      <p:sp>
        <p:nvSpPr>
          <p:cNvPr id="12293" name="Text Box 19">
            <a:extLst>
              <a:ext uri="{FF2B5EF4-FFF2-40B4-BE49-F238E27FC236}">
                <a16:creationId xmlns:a16="http://schemas.microsoft.com/office/drawing/2014/main" id="{5C255446-D132-06BB-266E-08E7F59F75C4}"/>
              </a:ext>
            </a:extLst>
          </p:cNvPr>
          <p:cNvSpPr txBox="1">
            <a:spLocks noChangeArrowheads="1"/>
          </p:cNvSpPr>
          <p:nvPr/>
        </p:nvSpPr>
        <p:spPr bwMode="auto">
          <a:xfrm>
            <a:off x="1931180" y="4132263"/>
            <a:ext cx="1928738" cy="1631216"/>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F2 – In-car customer interaction</a:t>
            </a:r>
          </a:p>
          <a:p>
            <a:pPr algn="ctr" eaLnBrk="1" hangingPunct="1">
              <a:spcBef>
                <a:spcPct val="0"/>
              </a:spcBef>
              <a:buClrTx/>
              <a:buFontTx/>
              <a:buNone/>
            </a:pPr>
            <a:r>
              <a:rPr lang="en-AU" altLang="en-US" sz="2000" dirty="0"/>
              <a:t>(AI conversational)</a:t>
            </a:r>
            <a:endParaRPr lang="en-US" altLang="en-US" sz="2000" dirty="0"/>
          </a:p>
        </p:txBody>
      </p:sp>
      <p:sp>
        <p:nvSpPr>
          <p:cNvPr id="12294" name="Text Box 20">
            <a:extLst>
              <a:ext uri="{FF2B5EF4-FFF2-40B4-BE49-F238E27FC236}">
                <a16:creationId xmlns:a16="http://schemas.microsoft.com/office/drawing/2014/main" id="{B8CB079F-FCA7-E2F9-21CD-241B84C991D2}"/>
              </a:ext>
            </a:extLst>
          </p:cNvPr>
          <p:cNvSpPr txBox="1">
            <a:spLocks noChangeArrowheads="1"/>
          </p:cNvSpPr>
          <p:nvPr/>
        </p:nvSpPr>
        <p:spPr bwMode="auto">
          <a:xfrm>
            <a:off x="4187462" y="4137364"/>
            <a:ext cx="1194321" cy="132343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F3 – Self driving car</a:t>
            </a:r>
            <a:endParaRPr lang="en-US" altLang="en-US" sz="2000" dirty="0"/>
          </a:p>
        </p:txBody>
      </p:sp>
      <p:cxnSp>
        <p:nvCxnSpPr>
          <p:cNvPr id="12295" name="AutoShape 43">
            <a:extLst>
              <a:ext uri="{FF2B5EF4-FFF2-40B4-BE49-F238E27FC236}">
                <a16:creationId xmlns:a16="http://schemas.microsoft.com/office/drawing/2014/main" id="{6E4239F5-51EE-481E-8289-555516189898}"/>
              </a:ext>
            </a:extLst>
          </p:cNvPr>
          <p:cNvCxnSpPr>
            <a:cxnSpLocks noChangeShapeType="1"/>
            <a:stCxn id="12292" idx="0"/>
            <a:endCxn id="12291" idx="2"/>
          </p:cNvCxnSpPr>
          <p:nvPr/>
        </p:nvCxnSpPr>
        <p:spPr bwMode="auto">
          <a:xfrm rot="5400000" flipH="1" flipV="1">
            <a:off x="1725388" y="1742289"/>
            <a:ext cx="1606769" cy="3179531"/>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6" name="AutoShape 43">
            <a:extLst>
              <a:ext uri="{FF2B5EF4-FFF2-40B4-BE49-F238E27FC236}">
                <a16:creationId xmlns:a16="http://schemas.microsoft.com/office/drawing/2014/main" id="{47E1A430-C50F-7701-1AAF-59399780F840}"/>
              </a:ext>
            </a:extLst>
          </p:cNvPr>
          <p:cNvCxnSpPr>
            <a:cxnSpLocks noChangeShapeType="1"/>
            <a:stCxn id="12294" idx="0"/>
            <a:endCxn id="12291" idx="2"/>
          </p:cNvCxnSpPr>
          <p:nvPr/>
        </p:nvCxnSpPr>
        <p:spPr bwMode="auto">
          <a:xfrm rot="16200000" flipV="1">
            <a:off x="3647234" y="2999974"/>
            <a:ext cx="1608695" cy="666085"/>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7" name="AutoShape 43">
            <a:extLst>
              <a:ext uri="{FF2B5EF4-FFF2-40B4-BE49-F238E27FC236}">
                <a16:creationId xmlns:a16="http://schemas.microsoft.com/office/drawing/2014/main" id="{C4AD7365-FD56-BC18-A6BE-EF7B8CA8B920}"/>
              </a:ext>
            </a:extLst>
          </p:cNvPr>
          <p:cNvCxnSpPr>
            <a:cxnSpLocks noChangeShapeType="1"/>
            <a:stCxn id="12293" idx="0"/>
            <a:endCxn id="12291" idx="2"/>
          </p:cNvCxnSpPr>
          <p:nvPr/>
        </p:nvCxnSpPr>
        <p:spPr bwMode="auto">
          <a:xfrm rot="5400000" flipH="1" flipV="1">
            <a:off x="2705246" y="2718972"/>
            <a:ext cx="1603594" cy="1222989"/>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298" name="Text Box 19">
            <a:extLst>
              <a:ext uri="{FF2B5EF4-FFF2-40B4-BE49-F238E27FC236}">
                <a16:creationId xmlns:a16="http://schemas.microsoft.com/office/drawing/2014/main" id="{67D21A8E-FDF6-F660-AB53-7B6F1F710F5C}"/>
              </a:ext>
            </a:extLst>
          </p:cNvPr>
          <p:cNvSpPr txBox="1">
            <a:spLocks noChangeArrowheads="1"/>
          </p:cNvSpPr>
          <p:nvPr/>
        </p:nvSpPr>
        <p:spPr bwMode="auto">
          <a:xfrm>
            <a:off x="5721888" y="4137363"/>
            <a:ext cx="1573434" cy="1938992"/>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 – In-van customer interaction (User Apps interactive instructions)</a:t>
            </a:r>
            <a:endParaRPr lang="en-US" altLang="en-US" sz="2000" dirty="0">
              <a:solidFill>
                <a:schemeClr val="bg1"/>
              </a:solidFill>
            </a:endParaRPr>
          </a:p>
        </p:txBody>
      </p:sp>
      <p:cxnSp>
        <p:nvCxnSpPr>
          <p:cNvPr id="12299" name="AutoShape 43">
            <a:extLst>
              <a:ext uri="{FF2B5EF4-FFF2-40B4-BE49-F238E27FC236}">
                <a16:creationId xmlns:a16="http://schemas.microsoft.com/office/drawing/2014/main" id="{82380388-ECEE-6318-4346-29A49261B039}"/>
              </a:ext>
            </a:extLst>
          </p:cNvPr>
          <p:cNvCxnSpPr>
            <a:cxnSpLocks noChangeShapeType="1"/>
            <a:stCxn id="12298" idx="0"/>
            <a:endCxn id="12291" idx="2"/>
          </p:cNvCxnSpPr>
          <p:nvPr/>
        </p:nvCxnSpPr>
        <p:spPr bwMode="auto">
          <a:xfrm rot="16200000" flipV="1">
            <a:off x="4509225" y="2137982"/>
            <a:ext cx="1608694" cy="2390067"/>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Text Box 19">
            <a:extLst>
              <a:ext uri="{FF2B5EF4-FFF2-40B4-BE49-F238E27FC236}">
                <a16:creationId xmlns:a16="http://schemas.microsoft.com/office/drawing/2014/main" id="{C07B1A12-6037-7B06-DABB-9AC939F7F08C}"/>
              </a:ext>
            </a:extLst>
          </p:cNvPr>
          <p:cNvSpPr txBox="1">
            <a:spLocks noChangeArrowheads="1"/>
          </p:cNvSpPr>
          <p:nvPr/>
        </p:nvSpPr>
        <p:spPr bwMode="auto">
          <a:xfrm>
            <a:off x="7598294" y="4135438"/>
            <a:ext cx="1292487"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F5 – Self driving van</a:t>
            </a:r>
            <a:endParaRPr lang="en-US" altLang="en-US" sz="2000" dirty="0">
              <a:solidFill>
                <a:schemeClr val="bg1"/>
              </a:solidFill>
            </a:endParaRPr>
          </a:p>
        </p:txBody>
      </p:sp>
      <p:cxnSp>
        <p:nvCxnSpPr>
          <p:cNvPr id="11" name="AutoShape 43">
            <a:extLst>
              <a:ext uri="{FF2B5EF4-FFF2-40B4-BE49-F238E27FC236}">
                <a16:creationId xmlns:a16="http://schemas.microsoft.com/office/drawing/2014/main" id="{ADED2C7B-53EB-E12E-E75C-8091BE62CFAB}"/>
              </a:ext>
            </a:extLst>
          </p:cNvPr>
          <p:cNvCxnSpPr>
            <a:cxnSpLocks noChangeShapeType="1"/>
            <a:stCxn id="10" idx="0"/>
            <a:endCxn id="12291" idx="2"/>
          </p:cNvCxnSpPr>
          <p:nvPr/>
        </p:nvCxnSpPr>
        <p:spPr bwMode="auto">
          <a:xfrm rot="16200000" flipV="1">
            <a:off x="5378154" y="1269054"/>
            <a:ext cx="1606769" cy="4126000"/>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Rectangle 1">
            <a:extLst>
              <a:ext uri="{FF2B5EF4-FFF2-40B4-BE49-F238E27FC236}">
                <a16:creationId xmlns:a16="http://schemas.microsoft.com/office/drawing/2014/main" id="{4AEE6AC3-20FD-21B2-DD52-8C5450FB3A62}"/>
              </a:ext>
            </a:extLst>
          </p:cNvPr>
          <p:cNvSpPr/>
          <p:nvPr/>
        </p:nvSpPr>
        <p:spPr>
          <a:xfrm>
            <a:off x="2208361" y="4132263"/>
            <a:ext cx="1412278" cy="1569660"/>
          </a:xfrm>
          <a:prstGeom prst="rect">
            <a:avLst/>
          </a:prstGeom>
          <a:noFill/>
        </p:spPr>
        <p:txBody>
          <a:bodyPr wrap="square" lIns="91440" tIns="45720" rIns="91440" bIns="45720">
            <a:spAutoFit/>
          </a:bodyPr>
          <a:lstStyle/>
          <a:p>
            <a:pPr algn="ctr"/>
            <a:r>
              <a:rPr lang="en-US" sz="9600" b="1" cap="none" spc="0" dirty="0">
                <a:ln w="22225">
                  <a:solidFill>
                    <a:schemeClr val="accent2"/>
                  </a:solidFill>
                  <a:prstDash val="solid"/>
                </a:ln>
                <a:solidFill>
                  <a:schemeClr val="accent2">
                    <a:lumMod val="40000"/>
                    <a:lumOff val="60000"/>
                    <a:alpha val="50000"/>
                  </a:schemeClr>
                </a:solidFill>
                <a:effectLst/>
              </a:rPr>
              <a:t>X</a:t>
            </a:r>
          </a:p>
        </p:txBody>
      </p:sp>
      <p:sp>
        <p:nvSpPr>
          <p:cNvPr id="3" name="Rectangle 2">
            <a:extLst>
              <a:ext uri="{FF2B5EF4-FFF2-40B4-BE49-F238E27FC236}">
                <a16:creationId xmlns:a16="http://schemas.microsoft.com/office/drawing/2014/main" id="{B0C8072F-A8E4-CC46-407C-27D897C16CCD}"/>
              </a:ext>
            </a:extLst>
          </p:cNvPr>
          <p:cNvSpPr/>
          <p:nvPr/>
        </p:nvSpPr>
        <p:spPr>
          <a:xfrm>
            <a:off x="4040256" y="4132262"/>
            <a:ext cx="1412278" cy="1569660"/>
          </a:xfrm>
          <a:prstGeom prst="rect">
            <a:avLst/>
          </a:prstGeom>
          <a:noFill/>
        </p:spPr>
        <p:txBody>
          <a:bodyPr wrap="square" lIns="91440" tIns="45720" rIns="91440" bIns="45720">
            <a:spAutoFit/>
          </a:bodyPr>
          <a:lstStyle/>
          <a:p>
            <a:pPr algn="ctr"/>
            <a:r>
              <a:rPr lang="en-US" sz="9600" b="1" cap="none" spc="0" dirty="0">
                <a:ln w="22225">
                  <a:solidFill>
                    <a:schemeClr val="accent2"/>
                  </a:solidFill>
                  <a:prstDash val="solid"/>
                </a:ln>
                <a:solidFill>
                  <a:schemeClr val="accent2">
                    <a:lumMod val="40000"/>
                    <a:lumOff val="60000"/>
                    <a:alpha val="50000"/>
                  </a:schemeClr>
                </a:solidFill>
                <a:effectLst/>
              </a:rPr>
              <a:t>X</a:t>
            </a:r>
          </a:p>
        </p:txBody>
      </p:sp>
      <p:sp>
        <p:nvSpPr>
          <p:cNvPr id="4" name="Date Placeholder 3">
            <a:extLst>
              <a:ext uri="{FF2B5EF4-FFF2-40B4-BE49-F238E27FC236}">
                <a16:creationId xmlns:a16="http://schemas.microsoft.com/office/drawing/2014/main" id="{86C9A898-4E8B-56DE-AEF6-CDC5D037960F}"/>
              </a:ext>
            </a:extLst>
          </p:cNvPr>
          <p:cNvSpPr>
            <a:spLocks noGrp="1"/>
          </p:cNvSpPr>
          <p:nvPr>
            <p:ph type="dt" sz="half" idx="10"/>
          </p:nvPr>
        </p:nvSpPr>
        <p:spPr/>
        <p:txBody>
          <a:bodyPr/>
          <a:lstStyle/>
          <a:p>
            <a:pPr>
              <a:defRPr/>
            </a:pPr>
            <a:r>
              <a:rPr lang="en-US"/>
              <a:t>RMIT University©2025</a:t>
            </a:r>
            <a:endParaRPr lang="en-AU"/>
          </a:p>
        </p:txBody>
      </p:sp>
      <p:sp>
        <p:nvSpPr>
          <p:cNvPr id="5" name="Footer Placeholder 4">
            <a:extLst>
              <a:ext uri="{FF2B5EF4-FFF2-40B4-BE49-F238E27FC236}">
                <a16:creationId xmlns:a16="http://schemas.microsoft.com/office/drawing/2014/main" id="{BBF98A68-8245-FA11-F04A-0DA87D75C39A}"/>
              </a:ext>
            </a:extLst>
          </p:cNvPr>
          <p:cNvSpPr>
            <a:spLocks noGrp="1"/>
          </p:cNvSpPr>
          <p:nvPr>
            <p:ph type="ftr" sz="quarter" idx="11"/>
          </p:nvPr>
        </p:nvSpPr>
        <p:spPr/>
        <p:txBody>
          <a:bodyPr/>
          <a:lstStyle/>
          <a:p>
            <a:pPr>
              <a:defRPr/>
            </a:pPr>
            <a:r>
              <a:rPr lang="en-AU"/>
              <a:t>School of Engineering</a:t>
            </a:r>
          </a:p>
        </p:txBody>
      </p:sp>
      <p:sp>
        <p:nvSpPr>
          <p:cNvPr id="6" name="Slide Number Placeholder 5">
            <a:extLst>
              <a:ext uri="{FF2B5EF4-FFF2-40B4-BE49-F238E27FC236}">
                <a16:creationId xmlns:a16="http://schemas.microsoft.com/office/drawing/2014/main" id="{3B6DA25E-46A9-AE3B-10FA-8FFDAF604524}"/>
              </a:ext>
            </a:extLst>
          </p:cNvPr>
          <p:cNvSpPr>
            <a:spLocks noGrp="1"/>
          </p:cNvSpPr>
          <p:nvPr>
            <p:ph type="sldNum" sz="quarter" idx="12"/>
          </p:nvPr>
        </p:nvSpPr>
        <p:spPr/>
        <p:txBody>
          <a:bodyPr/>
          <a:lstStyle/>
          <a:p>
            <a:pPr>
              <a:defRPr/>
            </a:pPr>
            <a:fld id="{B0CB4154-F83A-4A3B-96DD-2DDC198E1D90}" type="slidenum">
              <a:rPr lang="en-AU" altLang="en-US" smtClean="0"/>
              <a:pPr>
                <a:defRPr/>
              </a:pPr>
              <a:t>6</a:t>
            </a:fld>
            <a:endParaRPr lang="en-AU" altLang="en-US"/>
          </a:p>
        </p:txBody>
      </p:sp>
    </p:spTree>
    <p:extLst>
      <p:ext uri="{BB962C8B-B14F-4D97-AF65-F5344CB8AC3E}">
        <p14:creationId xmlns:p14="http://schemas.microsoft.com/office/powerpoint/2010/main" val="444519872"/>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09A2B50B-7744-5A17-887D-7ABA7DAAD298}"/>
              </a:ext>
            </a:extLst>
          </p:cNvPr>
          <p:cNvSpPr/>
          <p:nvPr/>
        </p:nvSpPr>
        <p:spPr bwMode="auto">
          <a:xfrm>
            <a:off x="1198309" y="975541"/>
            <a:ext cx="6594981" cy="5496389"/>
          </a:xfrm>
          <a:prstGeom prst="rect">
            <a:avLst/>
          </a:prstGeom>
          <a:solidFill>
            <a:srgbClr val="CCFF66"/>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a:ln>
                <a:noFill/>
              </a:ln>
              <a:solidFill>
                <a:schemeClr val="tx1"/>
              </a:solidFill>
              <a:effectLst/>
              <a:latin typeface="Times New Roman" pitchFamily="18" charset="0"/>
            </a:endParaRPr>
          </a:p>
        </p:txBody>
      </p:sp>
      <p:sp>
        <p:nvSpPr>
          <p:cNvPr id="4" name="TextBox 3"/>
          <p:cNvSpPr txBox="1"/>
          <p:nvPr/>
        </p:nvSpPr>
        <p:spPr>
          <a:xfrm>
            <a:off x="2472248" y="6103240"/>
            <a:ext cx="4047547" cy="400110"/>
          </a:xfrm>
          <a:prstGeom prst="rect">
            <a:avLst/>
          </a:prstGeom>
          <a:noFill/>
          <a:ln>
            <a:noFill/>
          </a:ln>
        </p:spPr>
        <p:txBody>
          <a:bodyPr wrap="square">
            <a:spAutoFit/>
          </a:bodyPr>
          <a:lstStyle/>
          <a:p>
            <a:pPr algn="ctr" fontAlgn="auto">
              <a:spcBef>
                <a:spcPts val="0"/>
              </a:spcBef>
              <a:spcAft>
                <a:spcPts val="0"/>
              </a:spcAft>
              <a:defRPr/>
            </a:pPr>
            <a:r>
              <a:rPr lang="en-AU" sz="2000" dirty="0">
                <a:solidFill>
                  <a:schemeClr val="tx1"/>
                </a:solidFill>
                <a:latin typeface="+mn-lt"/>
                <a:cs typeface="+mn-cs"/>
              </a:rPr>
              <a:t>Driverless Car </a:t>
            </a:r>
            <a:r>
              <a:rPr lang="en-AU" sz="2000" dirty="0">
                <a:solidFill>
                  <a:schemeClr val="tx1"/>
                </a:solidFill>
                <a:latin typeface="+mn-lt"/>
              </a:rPr>
              <a:t>(Level 0 </a:t>
            </a:r>
            <a:r>
              <a:rPr lang="en-AU" sz="2000" dirty="0">
                <a:solidFill>
                  <a:schemeClr val="tx1"/>
                </a:solidFill>
                <a:latin typeface="+mn-lt"/>
                <a:cs typeface="+mn-cs"/>
              </a:rPr>
              <a:t>Function)</a:t>
            </a:r>
          </a:p>
        </p:txBody>
      </p:sp>
      <p:sp>
        <p:nvSpPr>
          <p:cNvPr id="2" name="Title 1"/>
          <p:cNvSpPr>
            <a:spLocks noGrp="1"/>
          </p:cNvSpPr>
          <p:nvPr>
            <p:ph type="title"/>
          </p:nvPr>
        </p:nvSpPr>
        <p:spPr/>
        <p:txBody>
          <a:bodyPr/>
          <a:lstStyle/>
          <a:p>
            <a:r>
              <a:rPr lang="en-AU" sz="2800" dirty="0"/>
              <a:t>Type B System FFBD</a:t>
            </a:r>
            <a:endParaRPr lang="en-AU" dirty="0"/>
          </a:p>
        </p:txBody>
      </p:sp>
      <p:cxnSp>
        <p:nvCxnSpPr>
          <p:cNvPr id="38" name="Elbow Connector 8">
            <a:extLst>
              <a:ext uri="{FF2B5EF4-FFF2-40B4-BE49-F238E27FC236}">
                <a16:creationId xmlns:a16="http://schemas.microsoft.com/office/drawing/2014/main" id="{D1CB120C-57E7-646E-F43D-41FCE75992A3}"/>
              </a:ext>
            </a:extLst>
          </p:cNvPr>
          <p:cNvCxnSpPr>
            <a:cxnSpLocks/>
            <a:endCxn id="3" idx="1"/>
          </p:cNvCxnSpPr>
          <p:nvPr/>
        </p:nvCxnSpPr>
        <p:spPr>
          <a:xfrm>
            <a:off x="198783" y="3583127"/>
            <a:ext cx="1236408"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39" name="Elbow Connector 8">
            <a:extLst>
              <a:ext uri="{FF2B5EF4-FFF2-40B4-BE49-F238E27FC236}">
                <a16:creationId xmlns:a16="http://schemas.microsoft.com/office/drawing/2014/main" id="{2174159E-D73C-12DA-31AD-4AC87E075F0C}"/>
              </a:ext>
            </a:extLst>
          </p:cNvPr>
          <p:cNvCxnSpPr>
            <a:cxnSpLocks/>
            <a:stCxn id="15" idx="3"/>
          </p:cNvCxnSpPr>
          <p:nvPr/>
        </p:nvCxnSpPr>
        <p:spPr>
          <a:xfrm>
            <a:off x="7257407" y="4950530"/>
            <a:ext cx="1729439" cy="20757"/>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13B1594C-C33E-EEBA-255A-E4F1B92BC07F}"/>
              </a:ext>
            </a:extLst>
          </p:cNvPr>
          <p:cNvSpPr txBox="1"/>
          <p:nvPr/>
        </p:nvSpPr>
        <p:spPr>
          <a:xfrm>
            <a:off x="-113363" y="2485456"/>
            <a:ext cx="1440160"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Customer initiated call/order</a:t>
            </a:r>
          </a:p>
        </p:txBody>
      </p:sp>
      <p:sp>
        <p:nvSpPr>
          <p:cNvPr id="41" name="TextBox 40">
            <a:extLst>
              <a:ext uri="{FF2B5EF4-FFF2-40B4-BE49-F238E27FC236}">
                <a16:creationId xmlns:a16="http://schemas.microsoft.com/office/drawing/2014/main" id="{F4E1C01E-7C03-BC27-0DF5-59C2E91D2B26}"/>
              </a:ext>
            </a:extLst>
          </p:cNvPr>
          <p:cNvSpPr txBox="1"/>
          <p:nvPr/>
        </p:nvSpPr>
        <p:spPr>
          <a:xfrm>
            <a:off x="7345663" y="5031672"/>
            <a:ext cx="1798337" cy="1200329"/>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Arrive destination.  Goods picked up by customer</a:t>
            </a:r>
          </a:p>
        </p:txBody>
      </p:sp>
      <p:sp>
        <p:nvSpPr>
          <p:cNvPr id="11" name="Slide Number Placeholder 10">
            <a:extLst>
              <a:ext uri="{FF2B5EF4-FFF2-40B4-BE49-F238E27FC236}">
                <a16:creationId xmlns:a16="http://schemas.microsoft.com/office/drawing/2014/main" id="{78F35D26-EE10-0959-7845-D638BEE1B05F}"/>
              </a:ext>
            </a:extLst>
          </p:cNvPr>
          <p:cNvSpPr>
            <a:spLocks noGrp="1"/>
          </p:cNvSpPr>
          <p:nvPr>
            <p:ph type="sldNum" sz="quarter" idx="12"/>
          </p:nvPr>
        </p:nvSpPr>
        <p:spPr/>
        <p:txBody>
          <a:bodyPr/>
          <a:lstStyle/>
          <a:p>
            <a:pPr>
              <a:defRPr/>
            </a:pPr>
            <a:fld id="{3822D76F-BCA2-4283-BC46-B195FB1537EE}" type="slidenum">
              <a:rPr lang="en-AU" smtClean="0"/>
              <a:pPr>
                <a:defRPr/>
              </a:pPr>
              <a:t>7</a:t>
            </a:fld>
            <a:endParaRPr lang="en-AU"/>
          </a:p>
        </p:txBody>
      </p:sp>
      <p:sp>
        <p:nvSpPr>
          <p:cNvPr id="3" name="Text Box 18">
            <a:extLst>
              <a:ext uri="{FF2B5EF4-FFF2-40B4-BE49-F238E27FC236}">
                <a16:creationId xmlns:a16="http://schemas.microsoft.com/office/drawing/2014/main" id="{259AA25D-AD2F-D99F-0329-E095941FA824}"/>
              </a:ext>
            </a:extLst>
          </p:cNvPr>
          <p:cNvSpPr txBox="1">
            <a:spLocks noChangeArrowheads="1"/>
          </p:cNvSpPr>
          <p:nvPr/>
        </p:nvSpPr>
        <p:spPr bwMode="auto">
          <a:xfrm>
            <a:off x="1435191" y="2982962"/>
            <a:ext cx="1037057" cy="120032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F1 – Server and Apps</a:t>
            </a:r>
            <a:endParaRPr lang="en-US" altLang="en-US" sz="1800" dirty="0"/>
          </a:p>
        </p:txBody>
      </p:sp>
      <p:sp>
        <p:nvSpPr>
          <p:cNvPr id="12" name="Text Box 19">
            <a:extLst>
              <a:ext uri="{FF2B5EF4-FFF2-40B4-BE49-F238E27FC236}">
                <a16:creationId xmlns:a16="http://schemas.microsoft.com/office/drawing/2014/main" id="{F348569A-2805-A655-088F-A415C863009E}"/>
              </a:ext>
            </a:extLst>
          </p:cNvPr>
          <p:cNvSpPr txBox="1">
            <a:spLocks noChangeArrowheads="1"/>
          </p:cNvSpPr>
          <p:nvPr/>
        </p:nvSpPr>
        <p:spPr bwMode="auto">
          <a:xfrm>
            <a:off x="2407672" y="1608346"/>
            <a:ext cx="1440160" cy="92333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F2 – In-car customer interaction</a:t>
            </a:r>
            <a:endParaRPr lang="en-US" altLang="en-US" sz="1800" dirty="0"/>
          </a:p>
        </p:txBody>
      </p:sp>
      <p:sp>
        <p:nvSpPr>
          <p:cNvPr id="14" name="Text Box 20">
            <a:extLst>
              <a:ext uri="{FF2B5EF4-FFF2-40B4-BE49-F238E27FC236}">
                <a16:creationId xmlns:a16="http://schemas.microsoft.com/office/drawing/2014/main" id="{BD3E6761-BD50-B0CA-1F73-052586A47A50}"/>
              </a:ext>
            </a:extLst>
          </p:cNvPr>
          <p:cNvSpPr txBox="1">
            <a:spLocks noChangeArrowheads="1"/>
          </p:cNvSpPr>
          <p:nvPr/>
        </p:nvSpPr>
        <p:spPr bwMode="auto">
          <a:xfrm>
            <a:off x="3826344" y="4498589"/>
            <a:ext cx="1492034" cy="92333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 – In-van customer interaction</a:t>
            </a:r>
            <a:endParaRPr lang="en-US" altLang="en-US" sz="1800" dirty="0"/>
          </a:p>
        </p:txBody>
      </p:sp>
      <p:sp>
        <p:nvSpPr>
          <p:cNvPr id="15" name="Text Box 19">
            <a:extLst>
              <a:ext uri="{FF2B5EF4-FFF2-40B4-BE49-F238E27FC236}">
                <a16:creationId xmlns:a16="http://schemas.microsoft.com/office/drawing/2014/main" id="{F3DC2B44-BC53-56D0-8F86-8BDBD8897496}"/>
              </a:ext>
            </a:extLst>
          </p:cNvPr>
          <p:cNvSpPr txBox="1">
            <a:spLocks noChangeArrowheads="1"/>
          </p:cNvSpPr>
          <p:nvPr/>
        </p:nvSpPr>
        <p:spPr bwMode="auto">
          <a:xfrm>
            <a:off x="5866757" y="4627364"/>
            <a:ext cx="1390650"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F5 – Self-driving van</a:t>
            </a:r>
            <a:endParaRPr lang="en-US" altLang="en-US" sz="1800" dirty="0">
              <a:solidFill>
                <a:schemeClr val="bg1"/>
              </a:solidFill>
            </a:endParaRPr>
          </a:p>
        </p:txBody>
      </p:sp>
      <p:sp>
        <p:nvSpPr>
          <p:cNvPr id="16" name="Text Box 19">
            <a:extLst>
              <a:ext uri="{FF2B5EF4-FFF2-40B4-BE49-F238E27FC236}">
                <a16:creationId xmlns:a16="http://schemas.microsoft.com/office/drawing/2014/main" id="{9DC90480-F5A2-97AD-4DF9-468DDB5A3ADD}"/>
              </a:ext>
            </a:extLst>
          </p:cNvPr>
          <p:cNvSpPr txBox="1">
            <a:spLocks noChangeArrowheads="1"/>
          </p:cNvSpPr>
          <p:nvPr/>
        </p:nvSpPr>
        <p:spPr bwMode="auto">
          <a:xfrm>
            <a:off x="5923790" y="2603255"/>
            <a:ext cx="1292487"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F3 – Self driving car</a:t>
            </a:r>
            <a:endParaRPr lang="en-US" altLang="en-US" sz="1800" dirty="0">
              <a:solidFill>
                <a:schemeClr val="bg1"/>
              </a:solidFill>
            </a:endParaRPr>
          </a:p>
        </p:txBody>
      </p:sp>
      <p:sp>
        <p:nvSpPr>
          <p:cNvPr id="5" name="Oval 4">
            <a:extLst>
              <a:ext uri="{FF2B5EF4-FFF2-40B4-BE49-F238E27FC236}">
                <a16:creationId xmlns:a16="http://schemas.microsoft.com/office/drawing/2014/main" id="{8EF2C7C5-B160-3F9C-DDFC-6CC7DC123C6F}"/>
              </a:ext>
            </a:extLst>
          </p:cNvPr>
          <p:cNvSpPr/>
          <p:nvPr/>
        </p:nvSpPr>
        <p:spPr bwMode="auto">
          <a:xfrm>
            <a:off x="2938683" y="3461567"/>
            <a:ext cx="577294" cy="366227"/>
          </a:xfrm>
          <a:prstGeom prst="ellipse">
            <a:avLst/>
          </a:prstGeom>
          <a:solidFill>
            <a:srgbClr val="99CCFF"/>
          </a:solidFill>
          <a:ln w="12700"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AU" sz="1400" dirty="0">
                <a:solidFill>
                  <a:schemeClr val="tx1"/>
                </a:solidFill>
                <a:latin typeface="+mn-lt"/>
              </a:rPr>
              <a:t> OR</a:t>
            </a:r>
            <a:endParaRPr kumimoji="0" lang="en-AU" sz="1400" b="0" i="0" u="none" strike="noStrike" cap="none" normalizeH="0" baseline="0" dirty="0">
              <a:ln>
                <a:noFill/>
              </a:ln>
              <a:solidFill>
                <a:schemeClr val="tx1"/>
              </a:solidFill>
              <a:effectLst/>
              <a:latin typeface="+mn-lt"/>
            </a:endParaRPr>
          </a:p>
        </p:txBody>
      </p:sp>
      <p:cxnSp>
        <p:nvCxnSpPr>
          <p:cNvPr id="6" name="Elbow Connector 8">
            <a:extLst>
              <a:ext uri="{FF2B5EF4-FFF2-40B4-BE49-F238E27FC236}">
                <a16:creationId xmlns:a16="http://schemas.microsoft.com/office/drawing/2014/main" id="{A49C5453-231B-C3B3-0488-AAF3BA6B5F74}"/>
              </a:ext>
            </a:extLst>
          </p:cNvPr>
          <p:cNvCxnSpPr>
            <a:cxnSpLocks/>
            <a:stCxn id="5" idx="5"/>
            <a:endCxn id="14" idx="1"/>
          </p:cNvCxnSpPr>
          <p:nvPr/>
        </p:nvCxnSpPr>
        <p:spPr>
          <a:xfrm rot="16200000" flipH="1">
            <a:off x="3035843" y="4169752"/>
            <a:ext cx="1186093" cy="394910"/>
          </a:xfrm>
          <a:prstGeom prst="bentConnector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7" name="Elbow Connector 8">
            <a:extLst>
              <a:ext uri="{FF2B5EF4-FFF2-40B4-BE49-F238E27FC236}">
                <a16:creationId xmlns:a16="http://schemas.microsoft.com/office/drawing/2014/main" id="{AD2888BC-BF28-C817-6D3B-09F353656990}"/>
              </a:ext>
            </a:extLst>
          </p:cNvPr>
          <p:cNvCxnSpPr>
            <a:cxnSpLocks/>
            <a:stCxn id="3" idx="3"/>
            <a:endCxn id="5" idx="2"/>
          </p:cNvCxnSpPr>
          <p:nvPr/>
        </p:nvCxnSpPr>
        <p:spPr>
          <a:xfrm>
            <a:off x="2472248" y="3583127"/>
            <a:ext cx="466435" cy="61554"/>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9" name="Elbow Connector 8">
            <a:extLst>
              <a:ext uri="{FF2B5EF4-FFF2-40B4-BE49-F238E27FC236}">
                <a16:creationId xmlns:a16="http://schemas.microsoft.com/office/drawing/2014/main" id="{4486280F-EEEE-3572-D4D4-16991F097CD5}"/>
              </a:ext>
            </a:extLst>
          </p:cNvPr>
          <p:cNvCxnSpPr>
            <a:cxnSpLocks/>
            <a:stCxn id="14" idx="3"/>
            <a:endCxn id="15" idx="1"/>
          </p:cNvCxnSpPr>
          <p:nvPr/>
        </p:nvCxnSpPr>
        <p:spPr>
          <a:xfrm flipV="1">
            <a:off x="5318378" y="4950530"/>
            <a:ext cx="548379" cy="9724"/>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78525EAB-DA46-4DEF-BD04-F545F281B020}"/>
              </a:ext>
            </a:extLst>
          </p:cNvPr>
          <p:cNvSpPr txBox="1"/>
          <p:nvPr/>
        </p:nvSpPr>
        <p:spPr>
          <a:xfrm>
            <a:off x="2265799" y="4489093"/>
            <a:ext cx="1304928" cy="830997"/>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Goods delivery order</a:t>
            </a:r>
          </a:p>
        </p:txBody>
      </p:sp>
      <p:cxnSp>
        <p:nvCxnSpPr>
          <p:cNvPr id="19" name="Elbow Connector 8">
            <a:extLst>
              <a:ext uri="{FF2B5EF4-FFF2-40B4-BE49-F238E27FC236}">
                <a16:creationId xmlns:a16="http://schemas.microsoft.com/office/drawing/2014/main" id="{56380AF4-269F-543B-C3D9-284697442154}"/>
              </a:ext>
            </a:extLst>
          </p:cNvPr>
          <p:cNvCxnSpPr>
            <a:cxnSpLocks/>
            <a:stCxn id="15" idx="3"/>
            <a:endCxn id="3" idx="2"/>
          </p:cNvCxnSpPr>
          <p:nvPr/>
        </p:nvCxnSpPr>
        <p:spPr>
          <a:xfrm flipH="1" flipV="1">
            <a:off x="1953720" y="4183291"/>
            <a:ext cx="5303687" cy="767239"/>
          </a:xfrm>
          <a:prstGeom prst="bentConnector4">
            <a:avLst>
              <a:gd name="adj1" fmla="val -4310"/>
              <a:gd name="adj2" fmla="val -12455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6E589178-381A-111B-5EF0-11182691BCE2}"/>
              </a:ext>
            </a:extLst>
          </p:cNvPr>
          <p:cNvSpPr txBox="1"/>
          <p:nvPr/>
        </p:nvSpPr>
        <p:spPr>
          <a:xfrm>
            <a:off x="4868720" y="5574127"/>
            <a:ext cx="2347557" cy="338554"/>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Order completed</a:t>
            </a:r>
          </a:p>
        </p:txBody>
      </p:sp>
      <p:cxnSp>
        <p:nvCxnSpPr>
          <p:cNvPr id="26" name="Elbow Connector 8">
            <a:extLst>
              <a:ext uri="{FF2B5EF4-FFF2-40B4-BE49-F238E27FC236}">
                <a16:creationId xmlns:a16="http://schemas.microsoft.com/office/drawing/2014/main" id="{5491D205-B240-BBE7-AC33-42FF7E82A97C}"/>
              </a:ext>
            </a:extLst>
          </p:cNvPr>
          <p:cNvCxnSpPr>
            <a:cxnSpLocks/>
            <a:stCxn id="5" idx="6"/>
          </p:cNvCxnSpPr>
          <p:nvPr/>
        </p:nvCxnSpPr>
        <p:spPr>
          <a:xfrm>
            <a:off x="3515977" y="3644681"/>
            <a:ext cx="371971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ADF4C6AA-6394-327E-1433-363DF3AA81BD}"/>
              </a:ext>
            </a:extLst>
          </p:cNvPr>
          <p:cNvSpPr txBox="1"/>
          <p:nvPr/>
        </p:nvSpPr>
        <p:spPr>
          <a:xfrm>
            <a:off x="7124248" y="3281006"/>
            <a:ext cx="1982053" cy="646331"/>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Debit customer bank account</a:t>
            </a:r>
          </a:p>
        </p:txBody>
      </p:sp>
      <p:sp>
        <p:nvSpPr>
          <p:cNvPr id="33" name="TextBox 32">
            <a:extLst>
              <a:ext uri="{FF2B5EF4-FFF2-40B4-BE49-F238E27FC236}">
                <a16:creationId xmlns:a16="http://schemas.microsoft.com/office/drawing/2014/main" id="{F3592E03-D7EC-649D-A67C-EE35EE156FC8}"/>
              </a:ext>
            </a:extLst>
          </p:cNvPr>
          <p:cNvSpPr txBox="1"/>
          <p:nvPr/>
        </p:nvSpPr>
        <p:spPr>
          <a:xfrm>
            <a:off x="5249823" y="4010086"/>
            <a:ext cx="792675" cy="584775"/>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Goods in van</a:t>
            </a:r>
          </a:p>
        </p:txBody>
      </p:sp>
      <p:sp>
        <p:nvSpPr>
          <p:cNvPr id="13" name="Rectangle 12">
            <a:extLst>
              <a:ext uri="{FF2B5EF4-FFF2-40B4-BE49-F238E27FC236}">
                <a16:creationId xmlns:a16="http://schemas.microsoft.com/office/drawing/2014/main" id="{555FEEBC-2834-84F0-802E-7D8D69535C1E}"/>
              </a:ext>
            </a:extLst>
          </p:cNvPr>
          <p:cNvSpPr/>
          <p:nvPr/>
        </p:nvSpPr>
        <p:spPr>
          <a:xfrm>
            <a:off x="2485857" y="1328491"/>
            <a:ext cx="1412278" cy="1569660"/>
          </a:xfrm>
          <a:prstGeom prst="rect">
            <a:avLst/>
          </a:prstGeom>
          <a:noFill/>
        </p:spPr>
        <p:txBody>
          <a:bodyPr wrap="square" lIns="91440" tIns="45720" rIns="91440" bIns="45720">
            <a:spAutoFit/>
          </a:bodyPr>
          <a:lstStyle/>
          <a:p>
            <a:pPr algn="ctr"/>
            <a:r>
              <a:rPr lang="en-US" sz="9600" b="1" cap="none" spc="0" dirty="0">
                <a:ln w="22225">
                  <a:solidFill>
                    <a:schemeClr val="accent2"/>
                  </a:solidFill>
                  <a:prstDash val="solid"/>
                </a:ln>
                <a:solidFill>
                  <a:schemeClr val="accent2">
                    <a:lumMod val="40000"/>
                    <a:lumOff val="60000"/>
                    <a:alpha val="50000"/>
                  </a:schemeClr>
                </a:solidFill>
                <a:effectLst/>
              </a:rPr>
              <a:t>X</a:t>
            </a:r>
          </a:p>
        </p:txBody>
      </p:sp>
      <p:sp>
        <p:nvSpPr>
          <p:cNvPr id="17" name="Rectangle 16">
            <a:extLst>
              <a:ext uri="{FF2B5EF4-FFF2-40B4-BE49-F238E27FC236}">
                <a16:creationId xmlns:a16="http://schemas.microsoft.com/office/drawing/2014/main" id="{51ECCFA5-AE38-E9D6-0E31-790D3892F8ED}"/>
              </a:ext>
            </a:extLst>
          </p:cNvPr>
          <p:cNvSpPr/>
          <p:nvPr/>
        </p:nvSpPr>
        <p:spPr>
          <a:xfrm>
            <a:off x="5838516" y="2183957"/>
            <a:ext cx="1412278" cy="1569660"/>
          </a:xfrm>
          <a:prstGeom prst="rect">
            <a:avLst/>
          </a:prstGeom>
          <a:noFill/>
        </p:spPr>
        <p:txBody>
          <a:bodyPr wrap="square" lIns="91440" tIns="45720" rIns="91440" bIns="45720">
            <a:spAutoFit/>
          </a:bodyPr>
          <a:lstStyle/>
          <a:p>
            <a:pPr algn="ctr"/>
            <a:r>
              <a:rPr lang="en-US" sz="9600" b="1" cap="none" spc="0" dirty="0">
                <a:ln w="22225">
                  <a:solidFill>
                    <a:schemeClr val="accent2"/>
                  </a:solidFill>
                  <a:prstDash val="solid"/>
                </a:ln>
                <a:solidFill>
                  <a:schemeClr val="accent2">
                    <a:lumMod val="40000"/>
                    <a:lumOff val="60000"/>
                    <a:alpha val="50000"/>
                  </a:schemeClr>
                </a:solidFill>
                <a:effectLst/>
              </a:rPr>
              <a:t>X</a:t>
            </a:r>
          </a:p>
        </p:txBody>
      </p:sp>
      <p:sp>
        <p:nvSpPr>
          <p:cNvPr id="8" name="Date Placeholder 7">
            <a:extLst>
              <a:ext uri="{FF2B5EF4-FFF2-40B4-BE49-F238E27FC236}">
                <a16:creationId xmlns:a16="http://schemas.microsoft.com/office/drawing/2014/main" id="{CA530E05-710A-406C-E26E-1E25B01C6C6A}"/>
              </a:ext>
            </a:extLst>
          </p:cNvPr>
          <p:cNvSpPr>
            <a:spLocks noGrp="1"/>
          </p:cNvSpPr>
          <p:nvPr>
            <p:ph type="dt" sz="half" idx="10"/>
          </p:nvPr>
        </p:nvSpPr>
        <p:spPr/>
        <p:txBody>
          <a:bodyPr/>
          <a:lstStyle/>
          <a:p>
            <a:pPr>
              <a:defRPr/>
            </a:pPr>
            <a:r>
              <a:rPr lang="en-US"/>
              <a:t>RMIT University©2025</a:t>
            </a:r>
            <a:endParaRPr lang="en-AU"/>
          </a:p>
        </p:txBody>
      </p:sp>
      <p:sp>
        <p:nvSpPr>
          <p:cNvPr id="10" name="Footer Placeholder 9">
            <a:extLst>
              <a:ext uri="{FF2B5EF4-FFF2-40B4-BE49-F238E27FC236}">
                <a16:creationId xmlns:a16="http://schemas.microsoft.com/office/drawing/2014/main" id="{6062702D-AFCC-9044-25AD-85F7475C9FB6}"/>
              </a:ext>
            </a:extLst>
          </p:cNvPr>
          <p:cNvSpPr>
            <a:spLocks noGrp="1"/>
          </p:cNvSpPr>
          <p:nvPr>
            <p:ph type="ftr" sz="quarter" idx="11"/>
          </p:nvPr>
        </p:nvSpPr>
        <p:spPr/>
        <p:txBody>
          <a:bodyPr/>
          <a:lstStyle/>
          <a:p>
            <a:pPr>
              <a:defRPr/>
            </a:pPr>
            <a:r>
              <a:rPr lang="en-AU"/>
              <a:t>School of Engineering</a:t>
            </a:r>
          </a:p>
        </p:txBody>
      </p:sp>
    </p:spTree>
    <p:extLst>
      <p:ext uri="{BB962C8B-B14F-4D97-AF65-F5344CB8AC3E}">
        <p14:creationId xmlns:p14="http://schemas.microsoft.com/office/powerpoint/2010/main" val="246323843"/>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50EBB-2C59-AD55-CC38-8CCD20C5086F}"/>
            </a:ext>
          </a:extLst>
        </p:cNvPr>
        <p:cNvGrpSpPr/>
        <p:nvPr/>
      </p:nvGrpSpPr>
      <p:grpSpPr>
        <a:xfrm>
          <a:off x="0" y="0"/>
          <a:ext cx="0" cy="0"/>
          <a:chOff x="0" y="0"/>
          <a:chExt cx="0" cy="0"/>
        </a:xfrm>
      </p:grpSpPr>
      <p:sp>
        <p:nvSpPr>
          <p:cNvPr id="12290" name="Rectangle 2">
            <a:extLst>
              <a:ext uri="{FF2B5EF4-FFF2-40B4-BE49-F238E27FC236}">
                <a16:creationId xmlns:a16="http://schemas.microsoft.com/office/drawing/2014/main" id="{78490020-7E08-BD11-F878-D432AB622EB7}"/>
              </a:ext>
            </a:extLst>
          </p:cNvPr>
          <p:cNvSpPr>
            <a:spLocks noGrp="1" noChangeArrowheads="1"/>
          </p:cNvSpPr>
          <p:nvPr>
            <p:ph type="title"/>
          </p:nvPr>
        </p:nvSpPr>
        <p:spPr/>
        <p:txBody>
          <a:bodyPr/>
          <a:lstStyle/>
          <a:p>
            <a:r>
              <a:rPr lang="en-AU" altLang="en-US" sz="3200" dirty="0">
                <a:ea typeface="ＭＳ Ｐゴシック" panose="020B0600070205080204" pitchFamily="34" charset="-128"/>
              </a:rPr>
              <a:t>Hierarchy of Function – </a:t>
            </a:r>
            <a:r>
              <a:rPr lang="en-AU" altLang="en-US" sz="3200" dirty="0"/>
              <a:t>F4 – In-van customer interaction (User Apps interactive instructions)</a:t>
            </a:r>
            <a:endParaRPr lang="en-US" altLang="en-US" sz="3200" dirty="0">
              <a:ea typeface="ＭＳ Ｐゴシック" panose="020B0600070205080204" pitchFamily="34" charset="-128"/>
            </a:endParaRPr>
          </a:p>
        </p:txBody>
      </p:sp>
      <p:sp>
        <p:nvSpPr>
          <p:cNvPr id="12291" name="Text Box 3">
            <a:extLst>
              <a:ext uri="{FF2B5EF4-FFF2-40B4-BE49-F238E27FC236}">
                <a16:creationId xmlns:a16="http://schemas.microsoft.com/office/drawing/2014/main" id="{176D3977-A5FB-1C44-BAD4-2BA21B766422}"/>
              </a:ext>
            </a:extLst>
          </p:cNvPr>
          <p:cNvSpPr txBox="1">
            <a:spLocks noChangeArrowheads="1"/>
          </p:cNvSpPr>
          <p:nvPr/>
        </p:nvSpPr>
        <p:spPr bwMode="auto">
          <a:xfrm>
            <a:off x="2382606" y="1820783"/>
            <a:ext cx="3471863"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66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 – In-van customer interaction (User Apps interactive instructions)</a:t>
            </a:r>
            <a:endParaRPr lang="en-US" altLang="en-US" sz="2000" dirty="0">
              <a:solidFill>
                <a:schemeClr val="bg1"/>
              </a:solidFill>
            </a:endParaRPr>
          </a:p>
        </p:txBody>
      </p:sp>
      <p:sp>
        <p:nvSpPr>
          <p:cNvPr id="12292" name="Text Box 18">
            <a:extLst>
              <a:ext uri="{FF2B5EF4-FFF2-40B4-BE49-F238E27FC236}">
                <a16:creationId xmlns:a16="http://schemas.microsoft.com/office/drawing/2014/main" id="{E40BBCF4-B8C2-103D-E413-8C38192FBA28}"/>
              </a:ext>
            </a:extLst>
          </p:cNvPr>
          <p:cNvSpPr txBox="1">
            <a:spLocks noChangeArrowheads="1"/>
          </p:cNvSpPr>
          <p:nvPr/>
        </p:nvSpPr>
        <p:spPr bwMode="auto">
          <a:xfrm>
            <a:off x="381000" y="4150079"/>
            <a:ext cx="1255714" cy="707886"/>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F4.1 – Server</a:t>
            </a:r>
            <a:endParaRPr lang="en-US" altLang="en-US" sz="2000" dirty="0"/>
          </a:p>
        </p:txBody>
      </p:sp>
      <p:sp>
        <p:nvSpPr>
          <p:cNvPr id="12293" name="Text Box 19">
            <a:extLst>
              <a:ext uri="{FF2B5EF4-FFF2-40B4-BE49-F238E27FC236}">
                <a16:creationId xmlns:a16="http://schemas.microsoft.com/office/drawing/2014/main" id="{2A69A6C4-BF65-4FFD-E57A-B1AFE06721B6}"/>
              </a:ext>
            </a:extLst>
          </p:cNvPr>
          <p:cNvSpPr txBox="1">
            <a:spLocks noChangeArrowheads="1"/>
          </p:cNvSpPr>
          <p:nvPr/>
        </p:nvSpPr>
        <p:spPr bwMode="auto">
          <a:xfrm>
            <a:off x="2349647" y="4156698"/>
            <a:ext cx="1928738" cy="132343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F4.2 – Van layout allocation algorithm</a:t>
            </a:r>
            <a:endParaRPr lang="en-US" altLang="en-US" sz="2000" dirty="0"/>
          </a:p>
        </p:txBody>
      </p:sp>
      <p:sp>
        <p:nvSpPr>
          <p:cNvPr id="12294" name="Text Box 20">
            <a:extLst>
              <a:ext uri="{FF2B5EF4-FFF2-40B4-BE49-F238E27FC236}">
                <a16:creationId xmlns:a16="http://schemas.microsoft.com/office/drawing/2014/main" id="{66BA2D1A-3B7D-EEAD-46BA-149EA73D34AA}"/>
              </a:ext>
            </a:extLst>
          </p:cNvPr>
          <p:cNvSpPr txBox="1">
            <a:spLocks noChangeArrowheads="1"/>
          </p:cNvSpPr>
          <p:nvPr/>
        </p:nvSpPr>
        <p:spPr bwMode="auto">
          <a:xfrm>
            <a:off x="4962715" y="4156698"/>
            <a:ext cx="1194321"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F4.3 – In-van cameras</a:t>
            </a:r>
            <a:endParaRPr lang="en-US" altLang="en-US" sz="2000" dirty="0"/>
          </a:p>
        </p:txBody>
      </p:sp>
      <p:cxnSp>
        <p:nvCxnSpPr>
          <p:cNvPr id="12295" name="AutoShape 43">
            <a:extLst>
              <a:ext uri="{FF2B5EF4-FFF2-40B4-BE49-F238E27FC236}">
                <a16:creationId xmlns:a16="http://schemas.microsoft.com/office/drawing/2014/main" id="{06269797-CDF4-F907-C16F-49D107BAD2B1}"/>
              </a:ext>
            </a:extLst>
          </p:cNvPr>
          <p:cNvCxnSpPr>
            <a:cxnSpLocks noChangeShapeType="1"/>
            <a:stCxn id="12292" idx="0"/>
            <a:endCxn id="12291" idx="2"/>
          </p:cNvCxnSpPr>
          <p:nvPr/>
        </p:nvCxnSpPr>
        <p:spPr bwMode="auto">
          <a:xfrm rot="5400000" flipH="1" flipV="1">
            <a:off x="1906881" y="1938423"/>
            <a:ext cx="1313633" cy="3109681"/>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6" name="AutoShape 43">
            <a:extLst>
              <a:ext uri="{FF2B5EF4-FFF2-40B4-BE49-F238E27FC236}">
                <a16:creationId xmlns:a16="http://schemas.microsoft.com/office/drawing/2014/main" id="{C91C0016-51CF-08D2-4D00-9AA23F311CFF}"/>
              </a:ext>
            </a:extLst>
          </p:cNvPr>
          <p:cNvCxnSpPr>
            <a:cxnSpLocks noChangeShapeType="1"/>
            <a:stCxn id="12294" idx="0"/>
            <a:endCxn id="12291" idx="2"/>
          </p:cNvCxnSpPr>
          <p:nvPr/>
        </p:nvCxnSpPr>
        <p:spPr bwMode="auto">
          <a:xfrm rot="16200000" flipV="1">
            <a:off x="4179081" y="2775903"/>
            <a:ext cx="1320252" cy="1441338"/>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7" name="AutoShape 43">
            <a:extLst>
              <a:ext uri="{FF2B5EF4-FFF2-40B4-BE49-F238E27FC236}">
                <a16:creationId xmlns:a16="http://schemas.microsoft.com/office/drawing/2014/main" id="{0942CA1B-67D9-5D05-F542-51B4EDF7E75F}"/>
              </a:ext>
            </a:extLst>
          </p:cNvPr>
          <p:cNvCxnSpPr>
            <a:cxnSpLocks noChangeShapeType="1"/>
            <a:stCxn id="12293" idx="0"/>
            <a:endCxn id="12291" idx="2"/>
          </p:cNvCxnSpPr>
          <p:nvPr/>
        </p:nvCxnSpPr>
        <p:spPr bwMode="auto">
          <a:xfrm rot="5400000" flipH="1" flipV="1">
            <a:off x="3056151" y="3094311"/>
            <a:ext cx="1320252" cy="804522"/>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298" name="Text Box 19">
            <a:extLst>
              <a:ext uri="{FF2B5EF4-FFF2-40B4-BE49-F238E27FC236}">
                <a16:creationId xmlns:a16="http://schemas.microsoft.com/office/drawing/2014/main" id="{E1545C31-84A9-8742-C74F-C379FFD08246}"/>
              </a:ext>
            </a:extLst>
          </p:cNvPr>
          <p:cNvSpPr txBox="1">
            <a:spLocks noChangeArrowheads="1"/>
          </p:cNvSpPr>
          <p:nvPr/>
        </p:nvSpPr>
        <p:spPr bwMode="auto">
          <a:xfrm>
            <a:off x="6765496" y="4132262"/>
            <a:ext cx="2010755" cy="132343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F4.4 – Apps to guide customer loading/ unloading</a:t>
            </a:r>
            <a:endParaRPr lang="en-US" altLang="en-US" sz="2000" dirty="0">
              <a:solidFill>
                <a:schemeClr val="bg1"/>
              </a:solidFill>
            </a:endParaRPr>
          </a:p>
        </p:txBody>
      </p:sp>
      <p:cxnSp>
        <p:nvCxnSpPr>
          <p:cNvPr id="12299" name="AutoShape 43">
            <a:extLst>
              <a:ext uri="{FF2B5EF4-FFF2-40B4-BE49-F238E27FC236}">
                <a16:creationId xmlns:a16="http://schemas.microsoft.com/office/drawing/2014/main" id="{5011F75D-2505-F889-DBD8-155242FF6D80}"/>
              </a:ext>
            </a:extLst>
          </p:cNvPr>
          <p:cNvCxnSpPr>
            <a:cxnSpLocks noChangeShapeType="1"/>
            <a:stCxn id="12298" idx="0"/>
            <a:endCxn id="12291" idx="2"/>
          </p:cNvCxnSpPr>
          <p:nvPr/>
        </p:nvCxnSpPr>
        <p:spPr bwMode="auto">
          <a:xfrm rot="16200000" flipV="1">
            <a:off x="5296798" y="1658186"/>
            <a:ext cx="1295816" cy="3652336"/>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Date Placeholder 1">
            <a:extLst>
              <a:ext uri="{FF2B5EF4-FFF2-40B4-BE49-F238E27FC236}">
                <a16:creationId xmlns:a16="http://schemas.microsoft.com/office/drawing/2014/main" id="{7B79215D-300B-A6D6-5F13-72AD1E258AA4}"/>
              </a:ext>
            </a:extLst>
          </p:cNvPr>
          <p:cNvSpPr>
            <a:spLocks noGrp="1"/>
          </p:cNvSpPr>
          <p:nvPr>
            <p:ph type="dt" sz="half" idx="10"/>
          </p:nvPr>
        </p:nvSpPr>
        <p:spPr/>
        <p:txBody>
          <a:bodyPr/>
          <a:lstStyle/>
          <a:p>
            <a:pPr>
              <a:defRPr/>
            </a:pPr>
            <a:r>
              <a:rPr lang="en-US"/>
              <a:t>RMIT University©2025</a:t>
            </a:r>
            <a:endParaRPr lang="en-AU"/>
          </a:p>
        </p:txBody>
      </p:sp>
      <p:sp>
        <p:nvSpPr>
          <p:cNvPr id="3" name="Footer Placeholder 2">
            <a:extLst>
              <a:ext uri="{FF2B5EF4-FFF2-40B4-BE49-F238E27FC236}">
                <a16:creationId xmlns:a16="http://schemas.microsoft.com/office/drawing/2014/main" id="{4357E8B4-BD95-A7AC-2113-86E94452CD91}"/>
              </a:ext>
            </a:extLst>
          </p:cNvPr>
          <p:cNvSpPr>
            <a:spLocks noGrp="1"/>
          </p:cNvSpPr>
          <p:nvPr>
            <p:ph type="ftr" sz="quarter" idx="11"/>
          </p:nvPr>
        </p:nvSpPr>
        <p:spPr/>
        <p:txBody>
          <a:bodyPr/>
          <a:lstStyle/>
          <a:p>
            <a:pPr>
              <a:defRPr/>
            </a:pPr>
            <a:r>
              <a:rPr lang="en-AU"/>
              <a:t>School of Engineering</a:t>
            </a:r>
          </a:p>
        </p:txBody>
      </p:sp>
      <p:sp>
        <p:nvSpPr>
          <p:cNvPr id="4" name="Slide Number Placeholder 3">
            <a:extLst>
              <a:ext uri="{FF2B5EF4-FFF2-40B4-BE49-F238E27FC236}">
                <a16:creationId xmlns:a16="http://schemas.microsoft.com/office/drawing/2014/main" id="{4748F369-81FE-A511-317B-E9494AE5588C}"/>
              </a:ext>
            </a:extLst>
          </p:cNvPr>
          <p:cNvSpPr>
            <a:spLocks noGrp="1"/>
          </p:cNvSpPr>
          <p:nvPr>
            <p:ph type="sldNum" sz="quarter" idx="12"/>
          </p:nvPr>
        </p:nvSpPr>
        <p:spPr/>
        <p:txBody>
          <a:bodyPr/>
          <a:lstStyle/>
          <a:p>
            <a:pPr>
              <a:defRPr/>
            </a:pPr>
            <a:fld id="{B0CB4154-F83A-4A3B-96DD-2DDC198E1D90}" type="slidenum">
              <a:rPr lang="en-AU" altLang="en-US" smtClean="0"/>
              <a:pPr>
                <a:defRPr/>
              </a:pPr>
              <a:t>8</a:t>
            </a:fld>
            <a:endParaRPr lang="en-AU" altLang="en-US"/>
          </a:p>
        </p:txBody>
      </p:sp>
    </p:spTree>
    <p:extLst>
      <p:ext uri="{BB962C8B-B14F-4D97-AF65-F5344CB8AC3E}">
        <p14:creationId xmlns:p14="http://schemas.microsoft.com/office/powerpoint/2010/main" val="2752950888"/>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2C508-0688-1C00-955D-BA78CB52687B}"/>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7E7B86A9-E739-ACDF-4AA0-7C32142661EA}"/>
              </a:ext>
            </a:extLst>
          </p:cNvPr>
          <p:cNvSpPr/>
          <p:nvPr/>
        </p:nvSpPr>
        <p:spPr bwMode="auto">
          <a:xfrm>
            <a:off x="951307" y="1082211"/>
            <a:ext cx="6594981" cy="5496389"/>
          </a:xfrm>
          <a:prstGeom prst="rect">
            <a:avLst/>
          </a:prstGeom>
          <a:solidFill>
            <a:srgbClr val="CCFF66"/>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a:ln>
                <a:noFill/>
              </a:ln>
              <a:solidFill>
                <a:schemeClr val="tx1"/>
              </a:solidFill>
              <a:effectLst/>
              <a:latin typeface="Times New Roman" pitchFamily="18" charset="0"/>
            </a:endParaRPr>
          </a:p>
        </p:txBody>
      </p:sp>
      <p:sp>
        <p:nvSpPr>
          <p:cNvPr id="4" name="TextBox 3">
            <a:extLst>
              <a:ext uri="{FF2B5EF4-FFF2-40B4-BE49-F238E27FC236}">
                <a16:creationId xmlns:a16="http://schemas.microsoft.com/office/drawing/2014/main" id="{F29B48BA-06FE-7CF1-EEDA-4AFC23F9B646}"/>
              </a:ext>
            </a:extLst>
          </p:cNvPr>
          <p:cNvSpPr txBox="1"/>
          <p:nvPr/>
        </p:nvSpPr>
        <p:spPr>
          <a:xfrm>
            <a:off x="1798984" y="6103240"/>
            <a:ext cx="5436704" cy="707886"/>
          </a:xfrm>
          <a:prstGeom prst="rect">
            <a:avLst/>
          </a:prstGeom>
          <a:noFill/>
          <a:ln>
            <a:noFill/>
          </a:ln>
        </p:spPr>
        <p:txBody>
          <a:bodyPr wrap="square">
            <a:spAutoFit/>
          </a:bodyPr>
          <a:lstStyle/>
          <a:p>
            <a:pPr algn="ctr" eaLnBrk="1" hangingPunct="1">
              <a:spcBef>
                <a:spcPct val="0"/>
              </a:spcBef>
              <a:buClrTx/>
              <a:buFontTx/>
              <a:buNone/>
            </a:pPr>
            <a:r>
              <a:rPr lang="en-AU" altLang="en-US" sz="2000" dirty="0">
                <a:solidFill>
                  <a:schemeClr val="tx1"/>
                </a:solidFill>
              </a:rPr>
              <a:t>F4 – In-van customer interaction (User Apps interactive instructions)</a:t>
            </a:r>
            <a:endParaRPr lang="en-US" altLang="en-US" sz="2000" dirty="0">
              <a:solidFill>
                <a:schemeClr val="tx1"/>
              </a:solidFill>
            </a:endParaRPr>
          </a:p>
        </p:txBody>
      </p:sp>
      <p:sp>
        <p:nvSpPr>
          <p:cNvPr id="2" name="Title 1">
            <a:extLst>
              <a:ext uri="{FF2B5EF4-FFF2-40B4-BE49-F238E27FC236}">
                <a16:creationId xmlns:a16="http://schemas.microsoft.com/office/drawing/2014/main" id="{95E8B1EA-78E8-9BA3-16C0-41F60CD8DC66}"/>
              </a:ext>
            </a:extLst>
          </p:cNvPr>
          <p:cNvSpPr>
            <a:spLocks noGrp="1"/>
          </p:cNvSpPr>
          <p:nvPr>
            <p:ph type="title"/>
          </p:nvPr>
        </p:nvSpPr>
        <p:spPr/>
        <p:txBody>
          <a:bodyPr/>
          <a:lstStyle/>
          <a:p>
            <a:pPr eaLnBrk="1" hangingPunct="1">
              <a:spcBef>
                <a:spcPct val="0"/>
              </a:spcBef>
              <a:buClrTx/>
              <a:buFontTx/>
              <a:buNone/>
            </a:pPr>
            <a:r>
              <a:rPr lang="en-AU" altLang="en-US" sz="2800" dirty="0"/>
              <a:t>F4 – In-van customer interaction</a:t>
            </a:r>
            <a:endParaRPr lang="en-US" altLang="en-US" sz="2800" dirty="0"/>
          </a:p>
        </p:txBody>
      </p:sp>
      <p:cxnSp>
        <p:nvCxnSpPr>
          <p:cNvPr id="38" name="Elbow Connector 8">
            <a:extLst>
              <a:ext uri="{FF2B5EF4-FFF2-40B4-BE49-F238E27FC236}">
                <a16:creationId xmlns:a16="http://schemas.microsoft.com/office/drawing/2014/main" id="{890E16B0-F221-C3A3-D082-A95B4F91C141}"/>
              </a:ext>
            </a:extLst>
          </p:cNvPr>
          <p:cNvCxnSpPr>
            <a:cxnSpLocks/>
            <a:endCxn id="3" idx="1"/>
          </p:cNvCxnSpPr>
          <p:nvPr/>
        </p:nvCxnSpPr>
        <p:spPr>
          <a:xfrm>
            <a:off x="119270" y="3306128"/>
            <a:ext cx="1315921"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39" name="Elbow Connector 8">
            <a:extLst>
              <a:ext uri="{FF2B5EF4-FFF2-40B4-BE49-F238E27FC236}">
                <a16:creationId xmlns:a16="http://schemas.microsoft.com/office/drawing/2014/main" id="{FDCE867E-7583-64B9-5F12-E5D51B21B98B}"/>
              </a:ext>
            </a:extLst>
          </p:cNvPr>
          <p:cNvCxnSpPr>
            <a:cxnSpLocks/>
            <a:stCxn id="25" idx="6"/>
          </p:cNvCxnSpPr>
          <p:nvPr/>
        </p:nvCxnSpPr>
        <p:spPr>
          <a:xfrm flipV="1">
            <a:off x="7337321" y="4434720"/>
            <a:ext cx="1617836" cy="1"/>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37FAF32A-B4F4-4935-8ABE-E08452C7B8DF}"/>
              </a:ext>
            </a:extLst>
          </p:cNvPr>
          <p:cNvSpPr txBox="1"/>
          <p:nvPr/>
        </p:nvSpPr>
        <p:spPr>
          <a:xfrm>
            <a:off x="-116543" y="2347010"/>
            <a:ext cx="1440160"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Goods delivery order</a:t>
            </a:r>
          </a:p>
        </p:txBody>
      </p:sp>
      <p:sp>
        <p:nvSpPr>
          <p:cNvPr id="41" name="TextBox 40">
            <a:extLst>
              <a:ext uri="{FF2B5EF4-FFF2-40B4-BE49-F238E27FC236}">
                <a16:creationId xmlns:a16="http://schemas.microsoft.com/office/drawing/2014/main" id="{86F16283-CC6C-9123-F0A8-7249C195D498}"/>
              </a:ext>
            </a:extLst>
          </p:cNvPr>
          <p:cNvSpPr txBox="1"/>
          <p:nvPr/>
        </p:nvSpPr>
        <p:spPr>
          <a:xfrm>
            <a:off x="7387050" y="4503950"/>
            <a:ext cx="1798337" cy="1200329"/>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Arrive destination.  Goods picked up by customer</a:t>
            </a:r>
          </a:p>
        </p:txBody>
      </p:sp>
      <p:sp>
        <p:nvSpPr>
          <p:cNvPr id="11" name="Slide Number Placeholder 10">
            <a:extLst>
              <a:ext uri="{FF2B5EF4-FFF2-40B4-BE49-F238E27FC236}">
                <a16:creationId xmlns:a16="http://schemas.microsoft.com/office/drawing/2014/main" id="{1119F88C-F991-D43E-BFB3-23B88DBC0539}"/>
              </a:ext>
            </a:extLst>
          </p:cNvPr>
          <p:cNvSpPr>
            <a:spLocks noGrp="1"/>
          </p:cNvSpPr>
          <p:nvPr>
            <p:ph type="sldNum" sz="quarter" idx="12"/>
          </p:nvPr>
        </p:nvSpPr>
        <p:spPr/>
        <p:txBody>
          <a:bodyPr/>
          <a:lstStyle/>
          <a:p>
            <a:pPr>
              <a:defRPr/>
            </a:pPr>
            <a:fld id="{3822D76F-BCA2-4283-BC46-B195FB1537EE}" type="slidenum">
              <a:rPr lang="en-AU" smtClean="0"/>
              <a:pPr>
                <a:defRPr/>
              </a:pPr>
              <a:t>9</a:t>
            </a:fld>
            <a:endParaRPr lang="en-AU"/>
          </a:p>
        </p:txBody>
      </p:sp>
      <p:sp>
        <p:nvSpPr>
          <p:cNvPr id="3" name="Text Box 18">
            <a:extLst>
              <a:ext uri="{FF2B5EF4-FFF2-40B4-BE49-F238E27FC236}">
                <a16:creationId xmlns:a16="http://schemas.microsoft.com/office/drawing/2014/main" id="{59F9C149-C98D-2F46-AC93-3F192874B3D5}"/>
              </a:ext>
            </a:extLst>
          </p:cNvPr>
          <p:cNvSpPr txBox="1">
            <a:spLocks noChangeArrowheads="1"/>
          </p:cNvSpPr>
          <p:nvPr/>
        </p:nvSpPr>
        <p:spPr bwMode="auto">
          <a:xfrm>
            <a:off x="1435191" y="2982962"/>
            <a:ext cx="1037057"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F4.1 – Server</a:t>
            </a:r>
            <a:endParaRPr lang="en-US" altLang="en-US" sz="1800" dirty="0"/>
          </a:p>
        </p:txBody>
      </p:sp>
      <p:sp>
        <p:nvSpPr>
          <p:cNvPr id="12" name="Text Box 19">
            <a:extLst>
              <a:ext uri="{FF2B5EF4-FFF2-40B4-BE49-F238E27FC236}">
                <a16:creationId xmlns:a16="http://schemas.microsoft.com/office/drawing/2014/main" id="{288E869C-EC1C-9534-8F6E-BFC659625D9D}"/>
              </a:ext>
            </a:extLst>
          </p:cNvPr>
          <p:cNvSpPr txBox="1">
            <a:spLocks noChangeArrowheads="1"/>
          </p:cNvSpPr>
          <p:nvPr/>
        </p:nvSpPr>
        <p:spPr bwMode="auto">
          <a:xfrm>
            <a:off x="2808637" y="1780659"/>
            <a:ext cx="1440160" cy="120032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F4.2 – Van layout allocation algorithm</a:t>
            </a:r>
            <a:endParaRPr lang="en-US" altLang="en-US" sz="1800" dirty="0"/>
          </a:p>
        </p:txBody>
      </p:sp>
      <p:sp>
        <p:nvSpPr>
          <p:cNvPr id="14" name="Text Box 20">
            <a:extLst>
              <a:ext uri="{FF2B5EF4-FFF2-40B4-BE49-F238E27FC236}">
                <a16:creationId xmlns:a16="http://schemas.microsoft.com/office/drawing/2014/main" id="{64C7950C-BA23-D818-2DFB-9596247DF5BD}"/>
              </a:ext>
            </a:extLst>
          </p:cNvPr>
          <p:cNvSpPr txBox="1">
            <a:spLocks noChangeArrowheads="1"/>
          </p:cNvSpPr>
          <p:nvPr/>
        </p:nvSpPr>
        <p:spPr bwMode="auto">
          <a:xfrm>
            <a:off x="3826344" y="4498589"/>
            <a:ext cx="1492034" cy="1477328"/>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4.4 – Apps to guide customer loading/ unloading</a:t>
            </a:r>
            <a:endParaRPr lang="en-US" altLang="en-US" sz="1800" dirty="0"/>
          </a:p>
        </p:txBody>
      </p:sp>
      <p:sp>
        <p:nvSpPr>
          <p:cNvPr id="16" name="Text Box 19">
            <a:extLst>
              <a:ext uri="{FF2B5EF4-FFF2-40B4-BE49-F238E27FC236}">
                <a16:creationId xmlns:a16="http://schemas.microsoft.com/office/drawing/2014/main" id="{21220289-6E72-436D-EA3A-A7523895171C}"/>
              </a:ext>
            </a:extLst>
          </p:cNvPr>
          <p:cNvSpPr txBox="1">
            <a:spLocks noChangeArrowheads="1"/>
          </p:cNvSpPr>
          <p:nvPr/>
        </p:nvSpPr>
        <p:spPr bwMode="auto">
          <a:xfrm>
            <a:off x="5094332" y="2020507"/>
            <a:ext cx="1588252"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F4.3 – In-van cameras</a:t>
            </a:r>
            <a:endParaRPr lang="en-US" altLang="en-US" sz="1800" dirty="0"/>
          </a:p>
        </p:txBody>
      </p:sp>
      <p:sp>
        <p:nvSpPr>
          <p:cNvPr id="5" name="Oval 4">
            <a:extLst>
              <a:ext uri="{FF2B5EF4-FFF2-40B4-BE49-F238E27FC236}">
                <a16:creationId xmlns:a16="http://schemas.microsoft.com/office/drawing/2014/main" id="{1005431D-B31D-10E6-D2B5-4B6815BAA507}"/>
              </a:ext>
            </a:extLst>
          </p:cNvPr>
          <p:cNvSpPr/>
          <p:nvPr/>
        </p:nvSpPr>
        <p:spPr bwMode="auto">
          <a:xfrm>
            <a:off x="4129755" y="3389659"/>
            <a:ext cx="577294" cy="366227"/>
          </a:xfrm>
          <a:prstGeom prst="ellipse">
            <a:avLst/>
          </a:prstGeom>
          <a:solidFill>
            <a:srgbClr val="99CCFF"/>
          </a:solidFill>
          <a:ln w="12700"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AU" sz="1400" dirty="0">
                <a:solidFill>
                  <a:schemeClr val="tx1"/>
                </a:solidFill>
                <a:latin typeface="+mn-lt"/>
              </a:rPr>
              <a:t> OR</a:t>
            </a:r>
            <a:endParaRPr kumimoji="0" lang="en-AU" sz="1400" b="0" i="0" u="none" strike="noStrike" cap="none" normalizeH="0" baseline="0" dirty="0">
              <a:ln>
                <a:noFill/>
              </a:ln>
              <a:solidFill>
                <a:schemeClr val="tx1"/>
              </a:solidFill>
              <a:effectLst/>
              <a:latin typeface="+mn-lt"/>
            </a:endParaRPr>
          </a:p>
        </p:txBody>
      </p:sp>
      <p:cxnSp>
        <p:nvCxnSpPr>
          <p:cNvPr id="6" name="Elbow Connector 8">
            <a:extLst>
              <a:ext uri="{FF2B5EF4-FFF2-40B4-BE49-F238E27FC236}">
                <a16:creationId xmlns:a16="http://schemas.microsoft.com/office/drawing/2014/main" id="{016C4ACE-4A47-4110-D540-6D680A2412BB}"/>
              </a:ext>
            </a:extLst>
          </p:cNvPr>
          <p:cNvCxnSpPr>
            <a:cxnSpLocks/>
            <a:stCxn id="5" idx="5"/>
            <a:endCxn id="14" idx="1"/>
          </p:cNvCxnSpPr>
          <p:nvPr/>
        </p:nvCxnSpPr>
        <p:spPr>
          <a:xfrm rot="5400000">
            <a:off x="3456925" y="4071672"/>
            <a:ext cx="1535000" cy="796162"/>
          </a:xfrm>
          <a:prstGeom prst="bentConnector4">
            <a:avLst>
              <a:gd name="adj1" fmla="val 24192"/>
              <a:gd name="adj2" fmla="val 128713"/>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7" name="Elbow Connector 8">
            <a:extLst>
              <a:ext uri="{FF2B5EF4-FFF2-40B4-BE49-F238E27FC236}">
                <a16:creationId xmlns:a16="http://schemas.microsoft.com/office/drawing/2014/main" id="{2E64FACC-A57A-1C10-CCF2-C3910333EDDB}"/>
              </a:ext>
            </a:extLst>
          </p:cNvPr>
          <p:cNvCxnSpPr>
            <a:cxnSpLocks/>
            <a:stCxn id="3" idx="3"/>
            <a:endCxn id="12" idx="1"/>
          </p:cNvCxnSpPr>
          <p:nvPr/>
        </p:nvCxnSpPr>
        <p:spPr>
          <a:xfrm flipV="1">
            <a:off x="2472248" y="2380824"/>
            <a:ext cx="336389" cy="925304"/>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9" name="Elbow Connector 8">
            <a:extLst>
              <a:ext uri="{FF2B5EF4-FFF2-40B4-BE49-F238E27FC236}">
                <a16:creationId xmlns:a16="http://schemas.microsoft.com/office/drawing/2014/main" id="{1620E05C-6757-8C31-4322-D3556C210A5C}"/>
              </a:ext>
            </a:extLst>
          </p:cNvPr>
          <p:cNvCxnSpPr>
            <a:cxnSpLocks/>
            <a:stCxn id="14" idx="3"/>
            <a:endCxn id="25" idx="3"/>
          </p:cNvCxnSpPr>
          <p:nvPr/>
        </p:nvCxnSpPr>
        <p:spPr>
          <a:xfrm flipV="1">
            <a:off x="5318378" y="4564201"/>
            <a:ext cx="1526192" cy="673052"/>
          </a:xfrm>
          <a:prstGeom prst="bentConnector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65D667CF-0F05-E80C-DB40-48305215B150}"/>
              </a:ext>
            </a:extLst>
          </p:cNvPr>
          <p:cNvSpPr txBox="1"/>
          <p:nvPr/>
        </p:nvSpPr>
        <p:spPr>
          <a:xfrm>
            <a:off x="2374351" y="4315660"/>
            <a:ext cx="1304928" cy="830997"/>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Goods delivery order</a:t>
            </a:r>
          </a:p>
        </p:txBody>
      </p:sp>
      <p:cxnSp>
        <p:nvCxnSpPr>
          <p:cNvPr id="19" name="Elbow Connector 8">
            <a:extLst>
              <a:ext uri="{FF2B5EF4-FFF2-40B4-BE49-F238E27FC236}">
                <a16:creationId xmlns:a16="http://schemas.microsoft.com/office/drawing/2014/main" id="{9CD1A7F0-B5F3-1B63-D4B7-3561F7F9A2C6}"/>
              </a:ext>
            </a:extLst>
          </p:cNvPr>
          <p:cNvCxnSpPr>
            <a:cxnSpLocks/>
            <a:stCxn id="5" idx="7"/>
            <a:endCxn id="16" idx="1"/>
          </p:cNvCxnSpPr>
          <p:nvPr/>
        </p:nvCxnSpPr>
        <p:spPr>
          <a:xfrm rot="5400000" flipH="1" flipV="1">
            <a:off x="4308610" y="2657570"/>
            <a:ext cx="1099619" cy="471826"/>
          </a:xfrm>
          <a:prstGeom prst="bentConnector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AA21703-D5AC-57E6-7442-0371581227BF}"/>
              </a:ext>
            </a:extLst>
          </p:cNvPr>
          <p:cNvSpPr txBox="1"/>
          <p:nvPr/>
        </p:nvSpPr>
        <p:spPr>
          <a:xfrm>
            <a:off x="4868720" y="5574127"/>
            <a:ext cx="2347557" cy="338554"/>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Order completed</a:t>
            </a:r>
          </a:p>
        </p:txBody>
      </p:sp>
      <p:cxnSp>
        <p:nvCxnSpPr>
          <p:cNvPr id="26" name="Elbow Connector 8">
            <a:extLst>
              <a:ext uri="{FF2B5EF4-FFF2-40B4-BE49-F238E27FC236}">
                <a16:creationId xmlns:a16="http://schemas.microsoft.com/office/drawing/2014/main" id="{339235D9-406D-DC03-B32D-8AEB006790B4}"/>
              </a:ext>
            </a:extLst>
          </p:cNvPr>
          <p:cNvCxnSpPr>
            <a:cxnSpLocks/>
            <a:stCxn id="12" idx="3"/>
            <a:endCxn id="5" idx="2"/>
          </p:cNvCxnSpPr>
          <p:nvPr/>
        </p:nvCxnSpPr>
        <p:spPr>
          <a:xfrm flipH="1">
            <a:off x="4129755" y="2380824"/>
            <a:ext cx="119042" cy="1191949"/>
          </a:xfrm>
          <a:prstGeom prst="bentConnector5">
            <a:avLst>
              <a:gd name="adj1" fmla="val -192033"/>
              <a:gd name="adj2" fmla="val 67494"/>
              <a:gd name="adj3" fmla="val 292033"/>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6A755096-8E1E-53F1-7013-7BED2FC4E194}"/>
              </a:ext>
            </a:extLst>
          </p:cNvPr>
          <p:cNvSpPr txBox="1"/>
          <p:nvPr/>
        </p:nvSpPr>
        <p:spPr>
          <a:xfrm>
            <a:off x="5155331" y="3622439"/>
            <a:ext cx="792675" cy="584775"/>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Goods in van</a:t>
            </a:r>
          </a:p>
        </p:txBody>
      </p:sp>
      <p:sp>
        <p:nvSpPr>
          <p:cNvPr id="25" name="Oval 24">
            <a:extLst>
              <a:ext uri="{FF2B5EF4-FFF2-40B4-BE49-F238E27FC236}">
                <a16:creationId xmlns:a16="http://schemas.microsoft.com/office/drawing/2014/main" id="{9A04C6D4-C003-E9B9-1558-C179A2499332}"/>
              </a:ext>
            </a:extLst>
          </p:cNvPr>
          <p:cNvSpPr/>
          <p:nvPr/>
        </p:nvSpPr>
        <p:spPr bwMode="auto">
          <a:xfrm>
            <a:off x="6760027" y="4251607"/>
            <a:ext cx="577294" cy="366227"/>
          </a:xfrm>
          <a:prstGeom prst="ellipse">
            <a:avLst/>
          </a:prstGeom>
          <a:solidFill>
            <a:srgbClr val="99CCFF"/>
          </a:solidFill>
          <a:ln w="12700"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AU" sz="1400" dirty="0">
                <a:solidFill>
                  <a:schemeClr val="tx1"/>
                </a:solidFill>
                <a:latin typeface="+mn-lt"/>
              </a:rPr>
              <a:t>AND</a:t>
            </a:r>
            <a:endParaRPr kumimoji="0" lang="en-AU" sz="1400" b="0" i="0" u="none" strike="noStrike" cap="none" normalizeH="0" baseline="0" dirty="0">
              <a:ln>
                <a:noFill/>
              </a:ln>
              <a:solidFill>
                <a:schemeClr val="tx1"/>
              </a:solidFill>
              <a:effectLst/>
              <a:latin typeface="+mn-lt"/>
            </a:endParaRPr>
          </a:p>
        </p:txBody>
      </p:sp>
      <p:cxnSp>
        <p:nvCxnSpPr>
          <p:cNvPr id="29" name="Elbow Connector 8">
            <a:extLst>
              <a:ext uri="{FF2B5EF4-FFF2-40B4-BE49-F238E27FC236}">
                <a16:creationId xmlns:a16="http://schemas.microsoft.com/office/drawing/2014/main" id="{F7345319-8EFB-AED8-D887-6734C1E9AF76}"/>
              </a:ext>
            </a:extLst>
          </p:cNvPr>
          <p:cNvCxnSpPr>
            <a:cxnSpLocks/>
            <a:stCxn id="16" idx="3"/>
            <a:endCxn id="25" idx="1"/>
          </p:cNvCxnSpPr>
          <p:nvPr/>
        </p:nvCxnSpPr>
        <p:spPr>
          <a:xfrm>
            <a:off x="6682584" y="2343673"/>
            <a:ext cx="161986" cy="1961567"/>
          </a:xfrm>
          <a:prstGeom prst="bentConnector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8" name="Date Placeholder 7">
            <a:extLst>
              <a:ext uri="{FF2B5EF4-FFF2-40B4-BE49-F238E27FC236}">
                <a16:creationId xmlns:a16="http://schemas.microsoft.com/office/drawing/2014/main" id="{F924E807-D89C-FD16-CA0D-FACC84555AD3}"/>
              </a:ext>
            </a:extLst>
          </p:cNvPr>
          <p:cNvSpPr>
            <a:spLocks noGrp="1"/>
          </p:cNvSpPr>
          <p:nvPr>
            <p:ph type="dt" sz="half" idx="10"/>
          </p:nvPr>
        </p:nvSpPr>
        <p:spPr/>
        <p:txBody>
          <a:bodyPr/>
          <a:lstStyle/>
          <a:p>
            <a:pPr>
              <a:defRPr/>
            </a:pPr>
            <a:r>
              <a:rPr lang="en-US"/>
              <a:t>RMIT University©2025</a:t>
            </a:r>
            <a:endParaRPr lang="en-AU"/>
          </a:p>
        </p:txBody>
      </p:sp>
      <p:sp>
        <p:nvSpPr>
          <p:cNvPr id="10" name="Footer Placeholder 9">
            <a:extLst>
              <a:ext uri="{FF2B5EF4-FFF2-40B4-BE49-F238E27FC236}">
                <a16:creationId xmlns:a16="http://schemas.microsoft.com/office/drawing/2014/main" id="{DAE6A7C2-0136-5043-241B-2E1D1EBAC824}"/>
              </a:ext>
            </a:extLst>
          </p:cNvPr>
          <p:cNvSpPr>
            <a:spLocks noGrp="1"/>
          </p:cNvSpPr>
          <p:nvPr>
            <p:ph type="ftr" sz="quarter" idx="11"/>
          </p:nvPr>
        </p:nvSpPr>
        <p:spPr/>
        <p:txBody>
          <a:bodyPr/>
          <a:lstStyle/>
          <a:p>
            <a:pPr>
              <a:defRPr/>
            </a:pPr>
            <a:r>
              <a:rPr lang="en-AU"/>
              <a:t>School of Engineering</a:t>
            </a:r>
          </a:p>
        </p:txBody>
      </p:sp>
    </p:spTree>
    <p:extLst>
      <p:ext uri="{BB962C8B-B14F-4D97-AF65-F5344CB8AC3E}">
        <p14:creationId xmlns:p14="http://schemas.microsoft.com/office/powerpoint/2010/main" val="3141354549"/>
      </p:ext>
    </p:extLst>
  </p:cSld>
  <p:clrMapOvr>
    <a:masterClrMapping/>
  </p:clrMapOvr>
  <p:transition spd="slow">
    <p:wipe/>
  </p:transition>
</p:sld>
</file>

<file path=ppt/theme/theme1.xml><?xml version="1.0" encoding="utf-8"?>
<a:theme xmlns:a="http://schemas.openxmlformats.org/drawingml/2006/main" name="Blank">
  <a:themeElements>
    <a:clrScheme name="Blank 13">
      <a:dk1>
        <a:srgbClr val="000000"/>
      </a:dk1>
      <a:lt1>
        <a:srgbClr val="FFFFFF"/>
      </a:lt1>
      <a:dk2>
        <a:srgbClr val="000000"/>
      </a:dk2>
      <a:lt2>
        <a:srgbClr val="808080"/>
      </a:lt2>
      <a:accent1>
        <a:srgbClr val="BEBDB0"/>
      </a:accent1>
      <a:accent2>
        <a:srgbClr val="EE3224"/>
      </a:accent2>
      <a:accent3>
        <a:srgbClr val="FFFFFF"/>
      </a:accent3>
      <a:accent4>
        <a:srgbClr val="000000"/>
      </a:accent4>
      <a:accent5>
        <a:srgbClr val="DBDBD4"/>
      </a:accent5>
      <a:accent6>
        <a:srgbClr val="D82C20"/>
      </a:accent6>
      <a:hlink>
        <a:srgbClr val="000000"/>
      </a:hlink>
      <a:folHlink>
        <a:srgbClr val="FFEE00"/>
      </a:folHlink>
    </a:clrScheme>
    <a:fontScheme name="Blan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 latinLnBrk="0" hangingPunct="1">
          <a:lnSpc>
            <a:spcPct val="100000"/>
          </a:lnSpc>
          <a:spcBef>
            <a:spcPct val="0"/>
          </a:spcBef>
          <a:spcAft>
            <a:spcPct val="0"/>
          </a:spcAft>
          <a:buClrTx/>
          <a:buSzTx/>
          <a:buFontTx/>
          <a:buNone/>
          <a:tabLst/>
          <a:defRPr kumimoji="0" lang="en-AU" sz="10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 latinLnBrk="0" hangingPunct="1">
          <a:lnSpc>
            <a:spcPct val="100000"/>
          </a:lnSpc>
          <a:spcBef>
            <a:spcPct val="0"/>
          </a:spcBef>
          <a:spcAft>
            <a:spcPct val="0"/>
          </a:spcAft>
          <a:buClrTx/>
          <a:buSzTx/>
          <a:buFontTx/>
          <a:buNone/>
          <a:tabLst/>
          <a:defRPr kumimoji="0" lang="en-AU" sz="10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808080"/>
        </a:lt2>
        <a:accent1>
          <a:srgbClr val="BEBDB0"/>
        </a:accent1>
        <a:accent2>
          <a:srgbClr val="EE3224"/>
        </a:accent2>
        <a:accent3>
          <a:srgbClr val="FFFFFF"/>
        </a:accent3>
        <a:accent4>
          <a:srgbClr val="000000"/>
        </a:accent4>
        <a:accent5>
          <a:srgbClr val="DBDBD4"/>
        </a:accent5>
        <a:accent6>
          <a:srgbClr val="D82C20"/>
        </a:accent6>
        <a:hlink>
          <a:srgbClr val="000000"/>
        </a:hlink>
        <a:folHlink>
          <a:srgbClr val="FFEE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1b52b3a1-dbcb-41fb-a452-370cf542753f}" enabled="1" method="Privileged" siteId="{d1323671-cdbe-4417-b4d4-bdb24b51316b}" contentBits="0" removed="0"/>
</clbl:labelList>
</file>

<file path=docProps/app.xml><?xml version="1.0" encoding="utf-8"?>
<Properties xmlns="http://schemas.openxmlformats.org/officeDocument/2006/extended-properties" xmlns:vt="http://schemas.openxmlformats.org/officeDocument/2006/docPropsVTypes">
  <Template/>
  <TotalTime>4570</TotalTime>
  <Words>1080</Words>
  <Application>Microsoft Office PowerPoint</Application>
  <PresentationFormat>On-screen Show (4:3)</PresentationFormat>
  <Paragraphs>195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ＭＳ Ｐゴシック</vt:lpstr>
      <vt:lpstr>Arial</vt:lpstr>
      <vt:lpstr>Times New Roman</vt:lpstr>
      <vt:lpstr>Blank</vt:lpstr>
      <vt:lpstr>MIET2385 Systems Engineering Principles  Systems Engineering V Lifecycle – Detail Design – Tutorial – Driverless Car</vt:lpstr>
      <vt:lpstr>Insert your name, student number and program BEFORE submitting to CANVAS</vt:lpstr>
      <vt:lpstr>Google Self-driving Car System</vt:lpstr>
      <vt:lpstr>Concept of Operations Electric Bicycle</vt:lpstr>
      <vt:lpstr>Concept of Operations Type B</vt:lpstr>
      <vt:lpstr>Hierarchy of Functions – Driverless Car Type B operation</vt:lpstr>
      <vt:lpstr>Type B System FFBD</vt:lpstr>
      <vt:lpstr>Hierarchy of Function – F4 – In-van customer interaction (User Apps interactive instructions)</vt:lpstr>
      <vt:lpstr>F4 – In-van customer interaction</vt:lpstr>
      <vt:lpstr>Function F4.1 – Server (Input and output defined)</vt:lpstr>
      <vt:lpstr>Function 4.1 is required to satisfy the following customer provided goods delivery pattern</vt:lpstr>
      <vt:lpstr>Function F4.2 – Van layout allocation algorithm (Input and output defined)</vt:lpstr>
      <vt:lpstr>Function F4.3 – In-van cameras (Input and output defined)</vt:lpstr>
      <vt:lpstr>Function F4.4 – Apps to guide customer loading/ unloading (Input and output defined)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Mo</dc:creator>
  <cp:lastModifiedBy>John Mo</cp:lastModifiedBy>
  <cp:revision>272</cp:revision>
  <cp:lastPrinted>2015-07-27T06:55:47Z</cp:lastPrinted>
  <dcterms:created xsi:type="dcterms:W3CDTF">2010-05-29T11:35:21Z</dcterms:created>
  <dcterms:modified xsi:type="dcterms:W3CDTF">2025-09-14T14:16:28Z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b52b3a1-dbcb-41fb-a452-370cf542753f_Enabled">
    <vt:lpwstr>true</vt:lpwstr>
  </property>
  <property fmtid="{D5CDD505-2E9C-101B-9397-08002B2CF9AE}" pid="3" name="MSIP_Label_1b52b3a1-dbcb-41fb-a452-370cf542753f_SetDate">
    <vt:lpwstr>2022-02-03T00:24:17Z</vt:lpwstr>
  </property>
  <property fmtid="{D5CDD505-2E9C-101B-9397-08002B2CF9AE}" pid="4" name="MSIP_Label_1b52b3a1-dbcb-41fb-a452-370cf542753f_Method">
    <vt:lpwstr>Privileged</vt:lpwstr>
  </property>
  <property fmtid="{D5CDD505-2E9C-101B-9397-08002B2CF9AE}" pid="5" name="MSIP_Label_1b52b3a1-dbcb-41fb-a452-370cf542753f_Name">
    <vt:lpwstr>Public</vt:lpwstr>
  </property>
  <property fmtid="{D5CDD505-2E9C-101B-9397-08002B2CF9AE}" pid="6" name="MSIP_Label_1b52b3a1-dbcb-41fb-a452-370cf542753f_SiteId">
    <vt:lpwstr>d1323671-cdbe-4417-b4d4-bdb24b51316b</vt:lpwstr>
  </property>
  <property fmtid="{D5CDD505-2E9C-101B-9397-08002B2CF9AE}" pid="7" name="MSIP_Label_1b52b3a1-dbcb-41fb-a452-370cf542753f_ActionId">
    <vt:lpwstr>df43bd18-5ace-43bc-b5ff-00007e7c811e</vt:lpwstr>
  </property>
  <property fmtid="{D5CDD505-2E9C-101B-9397-08002B2CF9AE}" pid="8" name="MSIP_Label_1b52b3a1-dbcb-41fb-a452-370cf542753f_ContentBits">
    <vt:lpwstr>0</vt:lpwstr>
  </property>
</Properties>
</file>